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renda Ca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02T21:48:59.165">
    <p:pos x="2026" y="1813"/>
    <p:text>there was confusion on how exactly we will get and keep track of certain data (like capacity, line speed, food locations, and how will DCT admin let us do this)
so if someone could do a slide clarifying all the stuff we plan to use for our project and saying what we are mocking and not mocking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5802d85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5802d85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0124e9a00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f0124e9a00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f0124e9a00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f0124e9a00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f00876ec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f00876ec5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Rafael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1b72fa99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f1b72fa99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f00876ec5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f00876ec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Rafael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f1b72fa99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f1b72fa99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19d30c11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f19d30c11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a:t>
            </a:r>
            <a:endParaRPr/>
          </a:p>
          <a:p>
            <a:pPr indent="0" lvl="0" marL="0" rtl="0" algn="l">
              <a:spcBef>
                <a:spcPts val="0"/>
              </a:spcBef>
              <a:spcAft>
                <a:spcPts val="0"/>
              </a:spcAft>
              <a:buNone/>
            </a:pPr>
            <a:r>
              <a:rPr lang="en"/>
              <a:t>For our app we want to show the optimal path to your food as well as display the section your friend is sitting at so you know where to meet your friends. Here we have 2 maps. One shows all the seating sections and the food stations and the other shows only the food stations. - We are able to isolate any part so we can highlight section 1 seating or highlight the Hearth and Stone food station.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f0124e7f3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f0124e7f3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a:t>
            </a:r>
            <a:endParaRPr/>
          </a:p>
          <a:p>
            <a:pPr indent="0" lvl="0" marL="0" rtl="0" algn="l">
              <a:spcBef>
                <a:spcPts val="0"/>
              </a:spcBef>
              <a:spcAft>
                <a:spcPts val="0"/>
              </a:spcAft>
              <a:buNone/>
            </a:pPr>
            <a:r>
              <a:rPr lang="en"/>
              <a:t>For our app we want to show the optimal path to your food as well as display the section your friend is sitting at so you know where to meet your friends. Here we have 2 maps. One shows all the seating sections and the food stations and the other shows only the food stations. We are able to isolate any part so we can highlight section 1 seating or highlight the Stem to Root food station.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8c1997cbf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8c1997cbf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a:t>
            </a:r>
            <a:endParaRPr/>
          </a:p>
          <a:p>
            <a:pPr indent="0" lvl="0" marL="0" rtl="0" algn="l">
              <a:spcBef>
                <a:spcPts val="0"/>
              </a:spcBef>
              <a:spcAft>
                <a:spcPts val="0"/>
              </a:spcAft>
              <a:buNone/>
            </a:pPr>
            <a:r>
              <a:rPr lang="en"/>
              <a:t>Let’s acknowledge some feedback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f19d30c1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f19d30c1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 </a:t>
            </a:r>
            <a:endParaRPr/>
          </a:p>
          <a:p>
            <a:pPr indent="0" lvl="0" marL="0" rtl="0" algn="l">
              <a:spcBef>
                <a:spcPts val="0"/>
              </a:spcBef>
              <a:spcAft>
                <a:spcPts val="0"/>
              </a:spcAft>
              <a:buNone/>
            </a:pPr>
            <a:r>
              <a:rPr lang="en"/>
              <a:t>For sprint 1 we got some suggestions for new features like </a:t>
            </a:r>
            <a:r>
              <a:rPr lang="en"/>
              <a:t>specifying</a:t>
            </a:r>
            <a:r>
              <a:rPr lang="en"/>
              <a:t> food item labels as well as got some feedback on features we planned to include in our app already like line prediction. </a:t>
            </a:r>
            <a:endParaRPr/>
          </a:p>
          <a:p>
            <a:pPr indent="0" lvl="0" marL="0" rtl="0" algn="l">
              <a:spcBef>
                <a:spcPts val="0"/>
              </a:spcBef>
              <a:spcAft>
                <a:spcPts val="0"/>
              </a:spcAft>
              <a:buNone/>
            </a:pPr>
            <a:r>
              <a:rPr lang="en"/>
              <a:t>And we also noticed there was still confusion on how we will get our data, how we will create our apps, and what software and technology we planned on using.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f5802d854d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f5802d854d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 Ore, Rafael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f1b72fa99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f1b72fa9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f1b72fa99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f1b72fa99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Rafael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8c1997cbfd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8c1997cbfd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f0124e9a00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f0124e9a00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f0124e9a0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f0124e9a0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c1997cb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c1997cb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5802d854d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f5802d854d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5802d854d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f5802d854d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8c1997cbf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c1997cbf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8c1997cb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c1997cb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f0124e9a0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f0124e9a0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f0124e9a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f0124e9a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0124e9a00_1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f0124e9a00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00588"/>
            <a:ext cx="2350500" cy="7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11"/>
          <p:cNvSpPr txBox="1"/>
          <p:nvPr>
            <p:ph hasCustomPrompt="1" type="title"/>
          </p:nvPr>
        </p:nvSpPr>
        <p:spPr>
          <a:xfrm>
            <a:off x="1903250" y="1834838"/>
            <a:ext cx="5337600" cy="112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5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115" name="Google Shape;115;p11"/>
          <p:cNvGrpSpPr/>
          <p:nvPr/>
        </p:nvGrpSpPr>
        <p:grpSpPr>
          <a:xfrm flipH="1">
            <a:off x="6720423" y="3784091"/>
            <a:ext cx="2423582" cy="1357541"/>
            <a:chOff x="-77" y="3784091"/>
            <a:chExt cx="2423582" cy="1357541"/>
          </a:xfrm>
        </p:grpSpPr>
        <p:sp>
          <p:nvSpPr>
            <p:cNvPr id="116" name="Google Shape;116;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1"/>
          <p:cNvGrpSpPr/>
          <p:nvPr/>
        </p:nvGrpSpPr>
        <p:grpSpPr>
          <a:xfrm flipH="1" rot="10800000">
            <a:off x="-77" y="-9"/>
            <a:ext cx="2423582" cy="1357541"/>
            <a:chOff x="-77" y="3784091"/>
            <a:chExt cx="2423582" cy="1357541"/>
          </a:xfrm>
        </p:grpSpPr>
        <p:sp>
          <p:nvSpPr>
            <p:cNvPr id="122" name="Google Shape;122;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28" name="Shape 128"/>
        <p:cNvGrpSpPr/>
        <p:nvPr/>
      </p:nvGrpSpPr>
      <p:grpSpPr>
        <a:xfrm>
          <a:off x="0" y="0"/>
          <a:ext cx="0" cy="0"/>
          <a:chOff x="0" y="0"/>
          <a:chExt cx="0" cy="0"/>
        </a:xfrm>
      </p:grpSpPr>
      <p:sp>
        <p:nvSpPr>
          <p:cNvPr id="129" name="Google Shape;129;p13"/>
          <p:cNvSpPr txBox="1"/>
          <p:nvPr>
            <p:ph type="title"/>
          </p:nvPr>
        </p:nvSpPr>
        <p:spPr>
          <a:xfrm>
            <a:off x="1902600" y="1512225"/>
            <a:ext cx="5338800" cy="18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9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13"/>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aleway"/>
              <a:buNone/>
              <a:defRPr sz="2000">
                <a:latin typeface="Roboto"/>
                <a:ea typeface="Roboto"/>
                <a:cs typeface="Roboto"/>
                <a:sym typeface="Robot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31" name="Google Shape;131;p13"/>
          <p:cNvGrpSpPr/>
          <p:nvPr/>
        </p:nvGrpSpPr>
        <p:grpSpPr>
          <a:xfrm>
            <a:off x="-77" y="3784091"/>
            <a:ext cx="2423582" cy="1357541"/>
            <a:chOff x="-77" y="3784091"/>
            <a:chExt cx="2423582" cy="1357541"/>
          </a:xfrm>
        </p:grpSpPr>
        <p:sp>
          <p:nvSpPr>
            <p:cNvPr id="132" name="Google Shape;132;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3"/>
          <p:cNvGrpSpPr/>
          <p:nvPr/>
        </p:nvGrpSpPr>
        <p:grpSpPr>
          <a:xfrm rot="10800000">
            <a:off x="6720423" y="-9"/>
            <a:ext cx="2423582" cy="1357541"/>
            <a:chOff x="-77" y="3784091"/>
            <a:chExt cx="2423582" cy="1357541"/>
          </a:xfrm>
        </p:grpSpPr>
        <p:sp>
          <p:nvSpPr>
            <p:cNvPr id="138" name="Google Shape;138;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3" name="Shape 143"/>
        <p:cNvGrpSpPr/>
        <p:nvPr/>
      </p:nvGrpSpPr>
      <p:grpSpPr>
        <a:xfrm>
          <a:off x="0" y="0"/>
          <a:ext cx="0" cy="0"/>
          <a:chOff x="0" y="0"/>
          <a:chExt cx="0" cy="0"/>
        </a:xfrm>
      </p:grpSpPr>
      <p:sp>
        <p:nvSpPr>
          <p:cNvPr id="144" name="Google Shape;144;p14"/>
          <p:cNvSpPr txBox="1"/>
          <p:nvPr>
            <p:ph type="title"/>
          </p:nvPr>
        </p:nvSpPr>
        <p:spPr>
          <a:xfrm>
            <a:off x="5238260"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4"/>
          <p:cNvSpPr txBox="1"/>
          <p:nvPr>
            <p:ph idx="1" type="body"/>
          </p:nvPr>
        </p:nvSpPr>
        <p:spPr>
          <a:xfrm>
            <a:off x="5238265"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6" name="Google Shape;146;p14"/>
          <p:cNvSpPr txBox="1"/>
          <p:nvPr>
            <p:ph idx="2" type="body"/>
          </p:nvPr>
        </p:nvSpPr>
        <p:spPr>
          <a:xfrm>
            <a:off x="1760440"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7" name="Google Shape;147;p14"/>
          <p:cNvSpPr txBox="1"/>
          <p:nvPr>
            <p:ph idx="3" type="title"/>
          </p:nvPr>
        </p:nvSpPr>
        <p:spPr>
          <a:xfrm>
            <a:off x="1760435"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4"/>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68" name="Shape 168"/>
        <p:cNvGrpSpPr/>
        <p:nvPr/>
      </p:nvGrpSpPr>
      <p:grpSpPr>
        <a:xfrm>
          <a:off x="0" y="0"/>
          <a:ext cx="0" cy="0"/>
          <a:chOff x="0" y="0"/>
          <a:chExt cx="0" cy="0"/>
        </a:xfrm>
      </p:grpSpPr>
      <p:sp>
        <p:nvSpPr>
          <p:cNvPr id="169" name="Google Shape;169;p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15"/>
          <p:cNvSpPr txBox="1"/>
          <p:nvPr>
            <p:ph hasCustomPrompt="1" idx="2" type="title"/>
          </p:nvPr>
        </p:nvSpPr>
        <p:spPr>
          <a:xfrm>
            <a:off x="12120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1" name="Google Shape;171;p15"/>
          <p:cNvSpPr txBox="1"/>
          <p:nvPr>
            <p:ph hasCustomPrompt="1" idx="3" type="title"/>
          </p:nvPr>
        </p:nvSpPr>
        <p:spPr>
          <a:xfrm>
            <a:off x="30957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2" name="Google Shape;172;p15"/>
          <p:cNvSpPr txBox="1"/>
          <p:nvPr>
            <p:ph hasCustomPrompt="1" idx="4" type="title"/>
          </p:nvPr>
        </p:nvSpPr>
        <p:spPr>
          <a:xfrm>
            <a:off x="50556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3" name="Google Shape;173;p15"/>
          <p:cNvSpPr txBox="1"/>
          <p:nvPr>
            <p:ph hasCustomPrompt="1" idx="5" type="title"/>
          </p:nvPr>
        </p:nvSpPr>
        <p:spPr>
          <a:xfrm>
            <a:off x="69393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4" name="Google Shape;174;p15"/>
          <p:cNvSpPr txBox="1"/>
          <p:nvPr>
            <p:ph idx="1" type="subTitle"/>
          </p:nvPr>
        </p:nvSpPr>
        <p:spPr>
          <a:xfrm>
            <a:off x="1147475"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15"/>
          <p:cNvSpPr txBox="1"/>
          <p:nvPr>
            <p:ph idx="6" type="subTitle"/>
          </p:nvPr>
        </p:nvSpPr>
        <p:spPr>
          <a:xfrm>
            <a:off x="30311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5"/>
          <p:cNvSpPr txBox="1"/>
          <p:nvPr>
            <p:ph idx="7" type="subTitle"/>
          </p:nvPr>
        </p:nvSpPr>
        <p:spPr>
          <a:xfrm>
            <a:off x="49910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5"/>
          <p:cNvSpPr txBox="1"/>
          <p:nvPr>
            <p:ph idx="8" type="subTitle"/>
          </p:nvPr>
        </p:nvSpPr>
        <p:spPr>
          <a:xfrm>
            <a:off x="68747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15"/>
          <p:cNvSpPr txBox="1"/>
          <p:nvPr>
            <p:ph idx="9" type="subTitle"/>
          </p:nvPr>
        </p:nvSpPr>
        <p:spPr>
          <a:xfrm>
            <a:off x="1041500"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5"/>
          <p:cNvSpPr txBox="1"/>
          <p:nvPr>
            <p:ph idx="13" type="subTitle"/>
          </p:nvPr>
        </p:nvSpPr>
        <p:spPr>
          <a:xfrm>
            <a:off x="2925197"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15"/>
          <p:cNvSpPr txBox="1"/>
          <p:nvPr>
            <p:ph idx="14" type="subTitle"/>
          </p:nvPr>
        </p:nvSpPr>
        <p:spPr>
          <a:xfrm>
            <a:off x="4885095"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5"/>
          <p:cNvSpPr txBox="1"/>
          <p:nvPr>
            <p:ph idx="15" type="subTitle"/>
          </p:nvPr>
        </p:nvSpPr>
        <p:spPr>
          <a:xfrm>
            <a:off x="6768792"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2" name="Google Shape;182;p15"/>
          <p:cNvGrpSpPr/>
          <p:nvPr/>
        </p:nvGrpSpPr>
        <p:grpSpPr>
          <a:xfrm rot="-5400000">
            <a:off x="8346375" y="4345871"/>
            <a:ext cx="1022509" cy="572747"/>
            <a:chOff x="-77" y="3784091"/>
            <a:chExt cx="2423582" cy="1357541"/>
          </a:xfrm>
        </p:grpSpPr>
        <p:sp>
          <p:nvSpPr>
            <p:cNvPr id="183" name="Google Shape;183;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5"/>
          <p:cNvGrpSpPr/>
          <p:nvPr/>
        </p:nvGrpSpPr>
        <p:grpSpPr>
          <a:xfrm rot="5400000">
            <a:off x="-224875" y="224871"/>
            <a:ext cx="1022509" cy="572747"/>
            <a:chOff x="-77" y="3784091"/>
            <a:chExt cx="2423582" cy="1357541"/>
          </a:xfrm>
        </p:grpSpPr>
        <p:sp>
          <p:nvSpPr>
            <p:cNvPr id="189" name="Google Shape;189;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194" name="Shape 194"/>
        <p:cNvGrpSpPr/>
        <p:nvPr/>
      </p:nvGrpSpPr>
      <p:grpSpPr>
        <a:xfrm>
          <a:off x="0" y="0"/>
          <a:ext cx="0" cy="0"/>
          <a:chOff x="0" y="0"/>
          <a:chExt cx="0" cy="0"/>
        </a:xfrm>
      </p:grpSpPr>
      <p:sp>
        <p:nvSpPr>
          <p:cNvPr id="195" name="Google Shape;195;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16"/>
          <p:cNvSpPr txBox="1"/>
          <p:nvPr>
            <p:ph idx="1" type="subTitle"/>
          </p:nvPr>
        </p:nvSpPr>
        <p:spPr>
          <a:xfrm>
            <a:off x="719700" y="24349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7" name="Google Shape;197;p16"/>
          <p:cNvSpPr txBox="1"/>
          <p:nvPr>
            <p:ph idx="2" type="subTitle"/>
          </p:nvPr>
        </p:nvSpPr>
        <p:spPr>
          <a:xfrm>
            <a:off x="719850"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6"/>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9" name="Google Shape;199;p16"/>
          <p:cNvSpPr txBox="1"/>
          <p:nvPr>
            <p:ph idx="4" type="subTitle"/>
          </p:nvPr>
        </p:nvSpPr>
        <p:spPr>
          <a:xfrm>
            <a:off x="3413619"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6"/>
          <p:cNvSpPr txBox="1"/>
          <p:nvPr>
            <p:ph idx="5" type="subTitle"/>
          </p:nvPr>
        </p:nvSpPr>
        <p:spPr>
          <a:xfrm>
            <a:off x="6107075"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01" name="Google Shape;201;p16"/>
          <p:cNvSpPr txBox="1"/>
          <p:nvPr>
            <p:ph idx="6" type="subTitle"/>
          </p:nvPr>
        </p:nvSpPr>
        <p:spPr>
          <a:xfrm>
            <a:off x="6107075"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2" name="Google Shape;202;p16"/>
          <p:cNvGrpSpPr/>
          <p:nvPr/>
        </p:nvGrpSpPr>
        <p:grpSpPr>
          <a:xfrm flipH="1" rot="5400000">
            <a:off x="-224875" y="4345871"/>
            <a:ext cx="1022509" cy="572747"/>
            <a:chOff x="-77" y="3784091"/>
            <a:chExt cx="2423582" cy="1357541"/>
          </a:xfrm>
        </p:grpSpPr>
        <p:sp>
          <p:nvSpPr>
            <p:cNvPr id="203" name="Google Shape;203;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6"/>
          <p:cNvGrpSpPr/>
          <p:nvPr/>
        </p:nvGrpSpPr>
        <p:grpSpPr>
          <a:xfrm flipH="1" rot="-5400000">
            <a:off x="8346375" y="224871"/>
            <a:ext cx="1022509" cy="572747"/>
            <a:chOff x="-77" y="3784091"/>
            <a:chExt cx="2423582" cy="1357541"/>
          </a:xfrm>
        </p:grpSpPr>
        <p:sp>
          <p:nvSpPr>
            <p:cNvPr id="209" name="Google Shape;209;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17"/>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17"/>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17"/>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17"/>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20" name="Google Shape;220;p17"/>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1" name="Google Shape;221;p17"/>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222" name="Google Shape;222;p17"/>
          <p:cNvGrpSpPr/>
          <p:nvPr/>
        </p:nvGrpSpPr>
        <p:grpSpPr>
          <a:xfrm flipH="1" rot="-5400000">
            <a:off x="8346375" y="224871"/>
            <a:ext cx="1022509" cy="572747"/>
            <a:chOff x="-77" y="3784091"/>
            <a:chExt cx="2423582" cy="1357541"/>
          </a:xfrm>
        </p:grpSpPr>
        <p:sp>
          <p:nvSpPr>
            <p:cNvPr id="223" name="Google Shape;223;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7"/>
          <p:cNvGrpSpPr/>
          <p:nvPr/>
        </p:nvGrpSpPr>
        <p:grpSpPr>
          <a:xfrm flipH="1" rot="5400000">
            <a:off x="-224875" y="4345871"/>
            <a:ext cx="1022509" cy="572747"/>
            <a:chOff x="-77" y="3784091"/>
            <a:chExt cx="2423582" cy="1357541"/>
          </a:xfrm>
        </p:grpSpPr>
        <p:sp>
          <p:nvSpPr>
            <p:cNvPr id="229" name="Google Shape;229;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34" name="Shape 234"/>
        <p:cNvGrpSpPr/>
        <p:nvPr/>
      </p:nvGrpSpPr>
      <p:grpSpPr>
        <a:xfrm>
          <a:off x="0" y="0"/>
          <a:ext cx="0" cy="0"/>
          <a:chOff x="0" y="0"/>
          <a:chExt cx="0" cy="0"/>
        </a:xfrm>
      </p:grpSpPr>
      <p:sp>
        <p:nvSpPr>
          <p:cNvPr id="235" name="Google Shape;235;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18"/>
          <p:cNvSpPr txBox="1"/>
          <p:nvPr>
            <p:ph idx="1" type="subTitle"/>
          </p:nvPr>
        </p:nvSpPr>
        <p:spPr>
          <a:xfrm>
            <a:off x="1842250" y="1618793"/>
            <a:ext cx="16827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7" name="Google Shape;237;p18"/>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lvl1pPr lvl="0" marR="32004"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18"/>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9" name="Google Shape;239;p18"/>
          <p:cNvSpPr txBox="1"/>
          <p:nvPr>
            <p:ph idx="4" type="subTitle"/>
          </p:nvPr>
        </p:nvSpPr>
        <p:spPr>
          <a:xfrm>
            <a:off x="1417574" y="3242325"/>
            <a:ext cx="2107500" cy="812100"/>
          </a:xfrm>
          <a:prstGeom prst="rect">
            <a:avLst/>
          </a:prstGeom>
        </p:spPr>
        <p:txBody>
          <a:bodyPr anchorCtr="0" anchor="t" bIns="91425" lIns="91425" spcFirstLastPara="1" rIns="91425" wrap="square" tIns="91425">
            <a:noAutofit/>
          </a:bodyPr>
          <a:lstStyle>
            <a:lvl1pPr lvl="0" marR="40812"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18"/>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1" name="Google Shape;241;p18"/>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8"/>
          <p:cNvSpPr txBox="1"/>
          <p:nvPr>
            <p:ph idx="7" type="subTitle"/>
          </p:nvPr>
        </p:nvSpPr>
        <p:spPr>
          <a:xfrm>
            <a:off x="5618957" y="1618793"/>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3" name="Google Shape;243;p18"/>
          <p:cNvSpPr txBox="1"/>
          <p:nvPr>
            <p:ph idx="8" type="subTitle"/>
          </p:nvPr>
        </p:nvSpPr>
        <p:spPr>
          <a:xfrm>
            <a:off x="5619026" y="1918700"/>
            <a:ext cx="2107500" cy="812100"/>
          </a:xfrm>
          <a:prstGeom prst="rect">
            <a:avLst/>
          </a:prstGeom>
        </p:spPr>
        <p:txBody>
          <a:bodyPr anchorCtr="0" anchor="t" bIns="91425" lIns="91425" spcFirstLastPara="1" rIns="91425" wrap="square" tIns="91425">
            <a:noAutofit/>
          </a:bodyPr>
          <a:lstStyle>
            <a:lvl1pPr lvl="0" marR="32004"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4" name="Google Shape;244;p18"/>
          <p:cNvGrpSpPr/>
          <p:nvPr/>
        </p:nvGrpSpPr>
        <p:grpSpPr>
          <a:xfrm flipH="1" rot="-5400000">
            <a:off x="8346375" y="224871"/>
            <a:ext cx="1022509" cy="572747"/>
            <a:chOff x="-77" y="3784091"/>
            <a:chExt cx="2423582" cy="1357541"/>
          </a:xfrm>
        </p:grpSpPr>
        <p:sp>
          <p:nvSpPr>
            <p:cNvPr id="245" name="Google Shape;245;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8"/>
          <p:cNvGrpSpPr/>
          <p:nvPr/>
        </p:nvGrpSpPr>
        <p:grpSpPr>
          <a:xfrm flipH="1" rot="5400000">
            <a:off x="-224875" y="4345871"/>
            <a:ext cx="1022509" cy="572747"/>
            <a:chOff x="-77" y="3784091"/>
            <a:chExt cx="2423582" cy="1357541"/>
          </a:xfrm>
        </p:grpSpPr>
        <p:sp>
          <p:nvSpPr>
            <p:cNvPr id="251" name="Google Shape;251;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256" name="Shape 256"/>
        <p:cNvGrpSpPr/>
        <p:nvPr/>
      </p:nvGrpSpPr>
      <p:grpSpPr>
        <a:xfrm>
          <a:off x="0" y="0"/>
          <a:ext cx="0" cy="0"/>
          <a:chOff x="0" y="0"/>
          <a:chExt cx="0" cy="0"/>
        </a:xfrm>
      </p:grpSpPr>
      <p:sp>
        <p:nvSpPr>
          <p:cNvPr id="257" name="Google Shape;257;p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19"/>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9" name="Google Shape;259;p19"/>
          <p:cNvSpPr txBox="1"/>
          <p:nvPr>
            <p:ph hasCustomPrompt="1" idx="2" type="title"/>
          </p:nvPr>
        </p:nvSpPr>
        <p:spPr>
          <a:xfrm>
            <a:off x="3331225" y="1443350"/>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0" name="Google Shape;260;p19"/>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19"/>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2" name="Google Shape;262;p19"/>
          <p:cNvSpPr txBox="1"/>
          <p:nvPr>
            <p:ph hasCustomPrompt="1" idx="5" type="title"/>
          </p:nvPr>
        </p:nvSpPr>
        <p:spPr>
          <a:xfrm>
            <a:off x="3331225" y="2515672"/>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3" name="Google Shape;263;p19"/>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19"/>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5" name="Google Shape;265;p19"/>
          <p:cNvSpPr txBox="1"/>
          <p:nvPr>
            <p:ph hasCustomPrompt="1" idx="8" type="title"/>
          </p:nvPr>
        </p:nvSpPr>
        <p:spPr>
          <a:xfrm>
            <a:off x="3331225" y="3612527"/>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6" name="Google Shape;266;p19"/>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7" name="Google Shape;267;p19"/>
          <p:cNvGrpSpPr/>
          <p:nvPr/>
        </p:nvGrpSpPr>
        <p:grpSpPr>
          <a:xfrm>
            <a:off x="-77" y="3784091"/>
            <a:ext cx="2423582" cy="1357541"/>
            <a:chOff x="-77" y="3784091"/>
            <a:chExt cx="2423582" cy="1357541"/>
          </a:xfrm>
        </p:grpSpPr>
        <p:sp>
          <p:nvSpPr>
            <p:cNvPr id="268" name="Google Shape;268;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9"/>
          <p:cNvGrpSpPr/>
          <p:nvPr/>
        </p:nvGrpSpPr>
        <p:grpSpPr>
          <a:xfrm rot="10800000">
            <a:off x="6720423" y="-9"/>
            <a:ext cx="2423582" cy="1357541"/>
            <a:chOff x="-77" y="3784091"/>
            <a:chExt cx="2423582" cy="1357541"/>
          </a:xfrm>
        </p:grpSpPr>
        <p:sp>
          <p:nvSpPr>
            <p:cNvPr id="274" name="Google Shape;274;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79" name="Shape 279"/>
        <p:cNvGrpSpPr/>
        <p:nvPr/>
      </p:nvGrpSpPr>
      <p:grpSpPr>
        <a:xfrm>
          <a:off x="0" y="0"/>
          <a:ext cx="0" cy="0"/>
          <a:chOff x="0" y="0"/>
          <a:chExt cx="0" cy="0"/>
        </a:xfrm>
      </p:grpSpPr>
      <p:sp>
        <p:nvSpPr>
          <p:cNvPr id="280" name="Google Shape;280;p20"/>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1" name="Google Shape;281;p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20"/>
          <p:cNvSpPr txBox="1"/>
          <p:nvPr>
            <p:ph hasCustomPrompt="1" idx="2" type="title"/>
          </p:nvPr>
        </p:nvSpPr>
        <p:spPr>
          <a:xfrm>
            <a:off x="132920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20"/>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0"/>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5" name="Google Shape;285;p20"/>
          <p:cNvSpPr txBox="1"/>
          <p:nvPr>
            <p:ph hasCustomPrompt="1" idx="5" type="title"/>
          </p:nvPr>
        </p:nvSpPr>
        <p:spPr>
          <a:xfrm>
            <a:off x="4023025"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0"/>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8" name="Google Shape;288;p20"/>
          <p:cNvSpPr txBox="1"/>
          <p:nvPr>
            <p:ph hasCustomPrompt="1" idx="8" type="title"/>
          </p:nvPr>
        </p:nvSpPr>
        <p:spPr>
          <a:xfrm>
            <a:off x="671655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20"/>
          <p:cNvSpPr txBox="1"/>
          <p:nvPr>
            <p:ph idx="13" type="subTitle"/>
          </p:nvPr>
        </p:nvSpPr>
        <p:spPr>
          <a:xfrm>
            <a:off x="7196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1" name="Google Shape;291;p20"/>
          <p:cNvSpPr txBox="1"/>
          <p:nvPr>
            <p:ph hasCustomPrompt="1" idx="14" type="title"/>
          </p:nvPr>
        </p:nvSpPr>
        <p:spPr>
          <a:xfrm>
            <a:off x="132920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p:nvPr>
            <p:ph idx="15" type="subTitle"/>
          </p:nvPr>
        </p:nvSpPr>
        <p:spPr>
          <a:xfrm>
            <a:off x="720100"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0"/>
          <p:cNvSpPr txBox="1"/>
          <p:nvPr>
            <p:ph idx="16" type="subTitle"/>
          </p:nvPr>
        </p:nvSpPr>
        <p:spPr>
          <a:xfrm>
            <a:off x="34134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4" name="Google Shape;294;p20"/>
          <p:cNvSpPr txBox="1"/>
          <p:nvPr>
            <p:ph hasCustomPrompt="1" idx="17" type="title"/>
          </p:nvPr>
        </p:nvSpPr>
        <p:spPr>
          <a:xfrm>
            <a:off x="4023025"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p:nvPr>
            <p:ph idx="18" type="subTitle"/>
          </p:nvPr>
        </p:nvSpPr>
        <p:spPr>
          <a:xfrm>
            <a:off x="3413738"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20"/>
          <p:cNvSpPr txBox="1"/>
          <p:nvPr>
            <p:ph idx="19" type="subTitle"/>
          </p:nvPr>
        </p:nvSpPr>
        <p:spPr>
          <a:xfrm>
            <a:off x="6107050" y="339547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7" name="Google Shape;297;p20"/>
          <p:cNvSpPr txBox="1"/>
          <p:nvPr>
            <p:ph hasCustomPrompt="1" idx="20" type="title"/>
          </p:nvPr>
        </p:nvSpPr>
        <p:spPr>
          <a:xfrm>
            <a:off x="671655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6"/>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p:nvPr>
            <p:ph idx="21" type="subTitle"/>
          </p:nvPr>
        </p:nvSpPr>
        <p:spPr>
          <a:xfrm>
            <a:off x="6107101"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Raleway"/>
              <a:buNone/>
              <a:defRPr>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311" name="Shape 311"/>
        <p:cNvGrpSpPr/>
        <p:nvPr/>
      </p:nvGrpSpPr>
      <p:grpSpPr>
        <a:xfrm>
          <a:off x="0" y="0"/>
          <a:ext cx="0" cy="0"/>
          <a:chOff x="0" y="0"/>
          <a:chExt cx="0" cy="0"/>
        </a:xfrm>
      </p:grpSpPr>
      <p:sp>
        <p:nvSpPr>
          <p:cNvPr id="312" name="Google Shape;312;p21"/>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3" name="Google Shape;313;p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21"/>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 name="Google Shape;315;p21"/>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6" name="Google Shape;316;p21"/>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21"/>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8" name="Google Shape;318;p21"/>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lvl1pPr lvl="0" marR="332101"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1"/>
          <p:cNvSpPr txBox="1"/>
          <p:nvPr>
            <p:ph idx="7" type="subTitle"/>
          </p:nvPr>
        </p:nvSpPr>
        <p:spPr>
          <a:xfrm>
            <a:off x="1410963" y="3476889"/>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0" name="Google Shape;320;p21"/>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21"/>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2" name="Google Shape;322;p21"/>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21"/>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4" name="Google Shape;324;p21"/>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25" name="Google Shape;325;p21"/>
          <p:cNvGrpSpPr/>
          <p:nvPr/>
        </p:nvGrpSpPr>
        <p:grpSpPr>
          <a:xfrm>
            <a:off x="0" y="4569046"/>
            <a:ext cx="1022509" cy="572747"/>
            <a:chOff x="-77" y="3784091"/>
            <a:chExt cx="2423582" cy="1357541"/>
          </a:xfrm>
        </p:grpSpPr>
        <p:sp>
          <p:nvSpPr>
            <p:cNvPr id="326" name="Google Shape;326;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1"/>
          <p:cNvGrpSpPr/>
          <p:nvPr/>
        </p:nvGrpSpPr>
        <p:grpSpPr>
          <a:xfrm rot="10800000">
            <a:off x="8121500" y="-4"/>
            <a:ext cx="1022509" cy="572747"/>
            <a:chOff x="-77" y="3784091"/>
            <a:chExt cx="2423582" cy="1357541"/>
          </a:xfrm>
        </p:grpSpPr>
        <p:sp>
          <p:nvSpPr>
            <p:cNvPr id="332" name="Google Shape;332;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1"/>
          <p:cNvGrpSpPr/>
          <p:nvPr/>
        </p:nvGrpSpPr>
        <p:grpSpPr>
          <a:xfrm>
            <a:off x="4524300" y="1394625"/>
            <a:ext cx="95400" cy="3116250"/>
            <a:chOff x="4524300" y="1013625"/>
            <a:chExt cx="95400" cy="3116250"/>
          </a:xfrm>
        </p:grpSpPr>
        <p:sp>
          <p:nvSpPr>
            <p:cNvPr id="338" name="Google Shape;338;p21"/>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44"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22"/>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4" name="Google Shape;464;p22"/>
          <p:cNvSpPr txBox="1"/>
          <p:nvPr>
            <p:ph idx="1" type="subTitle"/>
          </p:nvPr>
        </p:nvSpPr>
        <p:spPr>
          <a:xfrm>
            <a:off x="3044675" y="2305050"/>
            <a:ext cx="3054900" cy="10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5" name="Google Shape;465;p22"/>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b="1" lang="en" sz="12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infographics &amp; images by </a:t>
            </a:r>
            <a:r>
              <a:rPr b="1" lang="en" sz="12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66"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23"/>
          <p:cNvGrpSpPr/>
          <p:nvPr/>
        </p:nvGrpSpPr>
        <p:grpSpPr>
          <a:xfrm flipH="1" rot="10800000">
            <a:off x="0" y="846"/>
            <a:ext cx="1022509" cy="572747"/>
            <a:chOff x="-77" y="3784091"/>
            <a:chExt cx="2423582" cy="1357541"/>
          </a:xfrm>
        </p:grpSpPr>
        <p:sp>
          <p:nvSpPr>
            <p:cNvPr id="486" name="Google Shape;486;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91" name="Shape 491"/>
        <p:cNvGrpSpPr/>
        <p:nvPr/>
      </p:nvGrpSpPr>
      <p:grpSpPr>
        <a:xfrm>
          <a:off x="0" y="0"/>
          <a:ext cx="0" cy="0"/>
          <a:chOff x="0" y="0"/>
          <a:chExt cx="0" cy="0"/>
        </a:xfrm>
      </p:grpSpPr>
      <p:grpSp>
        <p:nvGrpSpPr>
          <p:cNvPr id="492" name="Google Shape;492;p24"/>
          <p:cNvGrpSpPr/>
          <p:nvPr/>
        </p:nvGrpSpPr>
        <p:grpSpPr>
          <a:xfrm flipH="1" rot="5400000">
            <a:off x="-533027" y="3252941"/>
            <a:ext cx="2423582" cy="1357541"/>
            <a:chOff x="-77" y="3784091"/>
            <a:chExt cx="2423582" cy="1357541"/>
          </a:xfrm>
        </p:grpSpPr>
        <p:sp>
          <p:nvSpPr>
            <p:cNvPr id="493" name="Google Shape;493;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4"/>
          <p:cNvGrpSpPr/>
          <p:nvPr/>
        </p:nvGrpSpPr>
        <p:grpSpPr>
          <a:xfrm flipH="1" rot="-5400000">
            <a:off x="7253448" y="533016"/>
            <a:ext cx="2423582" cy="1357541"/>
            <a:chOff x="-77" y="3784091"/>
            <a:chExt cx="2423582" cy="1357541"/>
          </a:xfrm>
        </p:grpSpPr>
        <p:sp>
          <p:nvSpPr>
            <p:cNvPr id="499" name="Google Shape;499;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ivvic"/>
              <a:buChar char="●"/>
              <a:defRPr sz="1200"/>
            </a:lvl1pPr>
            <a:lvl2pPr indent="-304800" lvl="1" marL="914400">
              <a:spcBef>
                <a:spcPts val="1600"/>
              </a:spcBef>
              <a:spcAft>
                <a:spcPts val="0"/>
              </a:spcAft>
              <a:buSzPts val="1200"/>
              <a:buFont typeface="Roboto Condensed Light"/>
              <a:buChar char="○"/>
              <a:defRPr sz="1200"/>
            </a:lvl2pPr>
            <a:lvl3pPr indent="-304800" lvl="2" marL="1371600">
              <a:spcBef>
                <a:spcPts val="1600"/>
              </a:spcBef>
              <a:spcAft>
                <a:spcPts val="0"/>
              </a:spcAft>
              <a:buSzPts val="1200"/>
              <a:buFont typeface="Roboto Condensed Light"/>
              <a:buChar char="■"/>
              <a:defRPr sz="1200"/>
            </a:lvl3pPr>
            <a:lvl4pPr indent="-304800" lvl="3" marL="1828800">
              <a:spcBef>
                <a:spcPts val="1600"/>
              </a:spcBef>
              <a:spcAft>
                <a:spcPts val="0"/>
              </a:spcAft>
              <a:buSzPts val="1200"/>
              <a:buFont typeface="Roboto Condensed Light"/>
              <a:buChar char="●"/>
              <a:defRPr sz="1200"/>
            </a:lvl4pPr>
            <a:lvl5pPr indent="-304800" lvl="4" marL="2286000">
              <a:spcBef>
                <a:spcPts val="1600"/>
              </a:spcBef>
              <a:spcAft>
                <a:spcPts val="0"/>
              </a:spcAft>
              <a:buSzPts val="1200"/>
              <a:buFont typeface="Roboto Condensed Light"/>
              <a:buChar char="○"/>
              <a:defRPr sz="1200"/>
            </a:lvl5pPr>
            <a:lvl6pPr indent="-304800" lvl="5" marL="2743200">
              <a:spcBef>
                <a:spcPts val="1600"/>
              </a:spcBef>
              <a:spcAft>
                <a:spcPts val="0"/>
              </a:spcAft>
              <a:buSzPts val="1200"/>
              <a:buFont typeface="Roboto Condensed Light"/>
              <a:buChar char="■"/>
              <a:defRPr sz="1200"/>
            </a:lvl6pPr>
            <a:lvl7pPr indent="-304800" lvl="6" marL="3200400">
              <a:spcBef>
                <a:spcPts val="1600"/>
              </a:spcBef>
              <a:spcAft>
                <a:spcPts val="0"/>
              </a:spcAft>
              <a:buSzPts val="1200"/>
              <a:buFont typeface="Roboto Condensed Light"/>
              <a:buChar char="●"/>
              <a:defRPr sz="1200"/>
            </a:lvl7pPr>
            <a:lvl8pPr indent="-304800" lvl="7" marL="3657600">
              <a:spcBef>
                <a:spcPts val="1600"/>
              </a:spcBef>
              <a:spcAft>
                <a:spcPts val="0"/>
              </a:spcAft>
              <a:buSzPts val="1200"/>
              <a:buFont typeface="Roboto Condensed Light"/>
              <a:buChar char="○"/>
              <a:defRPr sz="1200"/>
            </a:lvl8pPr>
            <a:lvl9pPr indent="-304800" lvl="8" marL="4114800">
              <a:spcBef>
                <a:spcPts val="1600"/>
              </a:spcBef>
              <a:spcAft>
                <a:spcPts val="1600"/>
              </a:spcAft>
              <a:buSzPts val="1200"/>
              <a:buFont typeface="Roboto Condensed Light"/>
              <a:buChar char="■"/>
              <a:defRPr sz="1200"/>
            </a:lvl9pPr>
          </a:lstStyle>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txBox="1"/>
          <p:nvPr>
            <p:ph type="title"/>
          </p:nvPr>
        </p:nvSpPr>
        <p:spPr>
          <a:xfrm>
            <a:off x="5162060" y="2286734"/>
            <a:ext cx="2145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5"/>
          <p:cNvSpPr txBox="1"/>
          <p:nvPr>
            <p:ph idx="1" type="body"/>
          </p:nvPr>
        </p:nvSpPr>
        <p:spPr>
          <a:xfrm>
            <a:off x="5162065"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5"/>
          <p:cNvSpPr txBox="1"/>
          <p:nvPr>
            <p:ph idx="2" type="body"/>
          </p:nvPr>
        </p:nvSpPr>
        <p:spPr>
          <a:xfrm>
            <a:off x="1836640"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5"/>
          <p:cNvSpPr txBox="1"/>
          <p:nvPr>
            <p:ph idx="3" type="title"/>
          </p:nvPr>
        </p:nvSpPr>
        <p:spPr>
          <a:xfrm>
            <a:off x="1836635" y="2286734"/>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5"/>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7"/>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 name="Google Shape;77;p7"/>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8"/>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7" name="Google Shape;87;p8"/>
          <p:cNvGrpSpPr/>
          <p:nvPr/>
        </p:nvGrpSpPr>
        <p:grpSpPr>
          <a:xfrm>
            <a:off x="-77" y="3784091"/>
            <a:ext cx="2423582" cy="1357541"/>
            <a:chOff x="-77" y="3784091"/>
            <a:chExt cx="2423582" cy="1357541"/>
          </a:xfrm>
        </p:grpSpPr>
        <p:sp>
          <p:nvSpPr>
            <p:cNvPr id="88" name="Google Shape;88;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8"/>
          <p:cNvGrpSpPr/>
          <p:nvPr/>
        </p:nvGrpSpPr>
        <p:grpSpPr>
          <a:xfrm rot="10800000">
            <a:off x="6720423" y="-9"/>
            <a:ext cx="2423582" cy="1357541"/>
            <a:chOff x="-77" y="3784091"/>
            <a:chExt cx="2423582" cy="1357541"/>
          </a:xfrm>
        </p:grpSpPr>
        <p:sp>
          <p:nvSpPr>
            <p:cNvPr id="94" name="Google Shape;94;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9"/>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9"/>
          <p:cNvSpPr txBox="1"/>
          <p:nvPr>
            <p:ph idx="1" type="subTitle"/>
          </p:nvPr>
        </p:nvSpPr>
        <p:spPr>
          <a:xfrm>
            <a:off x="1638300" y="2658650"/>
            <a:ext cx="2031600" cy="66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2" name="Google Shape;102;p9"/>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03" name="Google Shape;103;p9"/>
          <p:cNvGrpSpPr/>
          <p:nvPr/>
        </p:nvGrpSpPr>
        <p:grpSpPr>
          <a:xfrm>
            <a:off x="720000" y="1013625"/>
            <a:ext cx="95400" cy="3116250"/>
            <a:chOff x="4524300" y="1013625"/>
            <a:chExt cx="95400" cy="3116250"/>
          </a:xfrm>
        </p:grpSpPr>
        <p:sp>
          <p:nvSpPr>
            <p:cNvPr id="104" name="Google Shape;104;p9"/>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10"/>
          <p:cNvSpPr txBox="1"/>
          <p:nvPr>
            <p:ph type="title"/>
          </p:nvPr>
        </p:nvSpPr>
        <p:spPr>
          <a:xfrm>
            <a:off x="1552575" y="531500"/>
            <a:ext cx="4714800" cy="1533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drive.google.com/file/d/1LEAZ0nRstODUBiRzJjWbiaAO_a6jC66K/view" TargetMode="External"/><Relationship Id="rId4" Type="http://schemas.openxmlformats.org/officeDocument/2006/relationships/image" Target="../media/image5.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1.jpg"/><Relationship Id="rId7"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3.jpg"/><Relationship Id="rId5"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507" name="Shape 507"/>
        <p:cNvGrpSpPr/>
        <p:nvPr/>
      </p:nvGrpSpPr>
      <p:grpSpPr>
        <a:xfrm>
          <a:off x="0" y="0"/>
          <a:ext cx="0" cy="0"/>
          <a:chOff x="0" y="0"/>
          <a:chExt cx="0" cy="0"/>
        </a:xfrm>
      </p:grpSpPr>
      <p:sp>
        <p:nvSpPr>
          <p:cNvPr id="508" name="Google Shape;508;p25"/>
          <p:cNvSpPr/>
          <p:nvPr/>
        </p:nvSpPr>
        <p:spPr>
          <a:xfrm>
            <a:off x="827700" y="679600"/>
            <a:ext cx="1737000" cy="1734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ph type="ctrTitle"/>
          </p:nvPr>
        </p:nvSpPr>
        <p:spPr>
          <a:xfrm>
            <a:off x="729325" y="2444088"/>
            <a:ext cx="4079700" cy="11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Quack</a:t>
            </a:r>
            <a:endParaRPr/>
          </a:p>
        </p:txBody>
      </p:sp>
      <p:sp>
        <p:nvSpPr>
          <p:cNvPr id="510" name="Google Shape;510;p25"/>
          <p:cNvSpPr txBox="1"/>
          <p:nvPr>
            <p:ph idx="1" type="subTitle"/>
          </p:nvPr>
        </p:nvSpPr>
        <p:spPr>
          <a:xfrm>
            <a:off x="727000" y="3675200"/>
            <a:ext cx="2350500" cy="7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t>
            </a:r>
            <a:endParaRPr/>
          </a:p>
          <a:p>
            <a:pPr indent="0" lvl="0" marL="0" rtl="0" algn="l">
              <a:spcBef>
                <a:spcPts val="0"/>
              </a:spcBef>
              <a:spcAft>
                <a:spcPts val="0"/>
              </a:spcAft>
              <a:buNone/>
            </a:pPr>
            <a:r>
              <a:rPr lang="en"/>
              <a:t>The Bestagons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p25"/>
          <p:cNvSpPr/>
          <p:nvPr/>
        </p:nvSpPr>
        <p:spPr>
          <a:xfrm>
            <a:off x="5827391" y="2727835"/>
            <a:ext cx="2584558" cy="1618980"/>
          </a:xfrm>
          <a:custGeom>
            <a:rect b="b" l="l" r="r" t="t"/>
            <a:pathLst>
              <a:path extrusionOk="0" h="61746" w="98572">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6036442" y="2901883"/>
            <a:ext cx="2166454" cy="938519"/>
          </a:xfrm>
          <a:custGeom>
            <a:rect b="b" l="l" r="r" t="t"/>
            <a:pathLst>
              <a:path extrusionOk="0" h="35794" w="82626">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6804345" y="3515875"/>
            <a:ext cx="125987" cy="13162"/>
          </a:xfrm>
          <a:custGeom>
            <a:rect b="b" l="l" r="r" t="t"/>
            <a:pathLst>
              <a:path extrusionOk="0" h="502" w="4805">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6804345" y="3204513"/>
            <a:ext cx="125987" cy="13136"/>
          </a:xfrm>
          <a:custGeom>
            <a:rect b="b" l="l" r="r" t="t"/>
            <a:pathLst>
              <a:path extrusionOk="0" h="501" w="4805">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6804345" y="3061064"/>
            <a:ext cx="125987" cy="13162"/>
          </a:xfrm>
          <a:custGeom>
            <a:rect b="b" l="l" r="r" t="t"/>
            <a:pathLst>
              <a:path extrusionOk="0" h="502" w="4805">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6804345" y="3360207"/>
            <a:ext cx="125987" cy="12271"/>
          </a:xfrm>
          <a:custGeom>
            <a:rect b="b" l="l" r="r" t="t"/>
            <a:pathLst>
              <a:path extrusionOk="0" h="468" w="4805">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6288337" y="3360207"/>
            <a:ext cx="126826" cy="13136"/>
          </a:xfrm>
          <a:custGeom>
            <a:rect b="b" l="l" r="r" t="t"/>
            <a:pathLst>
              <a:path extrusionOk="0" h="501" w="4837">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6804345" y="2967485"/>
            <a:ext cx="125987" cy="13162"/>
          </a:xfrm>
          <a:custGeom>
            <a:rect b="b" l="l" r="r" t="t"/>
            <a:pathLst>
              <a:path extrusionOk="0" h="502" w="4805">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6288337" y="3061064"/>
            <a:ext cx="126826" cy="13162"/>
          </a:xfrm>
          <a:custGeom>
            <a:rect b="b" l="l" r="r" t="t"/>
            <a:pathLst>
              <a:path extrusionOk="0" h="502" w="4837">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6116020" y="3204513"/>
            <a:ext cx="299144" cy="13136"/>
          </a:xfrm>
          <a:custGeom>
            <a:rect b="b" l="l" r="r" t="t"/>
            <a:pathLst>
              <a:path extrusionOk="0" h="501" w="11409">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6288337" y="3671568"/>
            <a:ext cx="126826" cy="13136"/>
          </a:xfrm>
          <a:custGeom>
            <a:rect b="b" l="l" r="r" t="t"/>
            <a:pathLst>
              <a:path extrusionOk="0" h="501" w="4837">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6288337" y="3515875"/>
            <a:ext cx="126826" cy="13162"/>
          </a:xfrm>
          <a:custGeom>
            <a:rect b="b" l="l" r="r" t="t"/>
            <a:pathLst>
              <a:path extrusionOk="0" h="502" w="4837">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6288337" y="2967485"/>
            <a:ext cx="126826" cy="13162"/>
          </a:xfrm>
          <a:custGeom>
            <a:rect b="b" l="l" r="r" t="t"/>
            <a:pathLst>
              <a:path extrusionOk="0" h="502" w="4837">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7147196" y="2967485"/>
            <a:ext cx="126852" cy="13162"/>
          </a:xfrm>
          <a:custGeom>
            <a:rect b="b" l="l" r="r" t="t"/>
            <a:pathLst>
              <a:path extrusionOk="0" h="502" w="4838">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7147196" y="3061064"/>
            <a:ext cx="126852" cy="13162"/>
          </a:xfrm>
          <a:custGeom>
            <a:rect b="b" l="l" r="r" t="t"/>
            <a:pathLst>
              <a:path extrusionOk="0" h="502" w="4838">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7147196" y="3204513"/>
            <a:ext cx="126852" cy="13136"/>
          </a:xfrm>
          <a:custGeom>
            <a:rect b="b" l="l" r="r" t="t"/>
            <a:pathLst>
              <a:path extrusionOk="0" h="501" w="4838">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6975771"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6975771" y="3204513"/>
            <a:ext cx="126852" cy="13136"/>
          </a:xfrm>
          <a:custGeom>
            <a:rect b="b" l="l" r="r" t="t"/>
            <a:pathLst>
              <a:path extrusionOk="0" h="501" w="4838">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6975771" y="3360207"/>
            <a:ext cx="126852" cy="12271"/>
          </a:xfrm>
          <a:custGeom>
            <a:rect b="b" l="l" r="r" t="t"/>
            <a:pathLst>
              <a:path extrusionOk="0" h="468" w="4838">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7147196" y="3360207"/>
            <a:ext cx="126852" cy="12271"/>
          </a:xfrm>
          <a:custGeom>
            <a:rect b="b" l="l" r="r" t="t"/>
            <a:pathLst>
              <a:path extrusionOk="0" h="468" w="4838">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6975771"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6975771"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7147196" y="3515875"/>
            <a:ext cx="126852" cy="13162"/>
          </a:xfrm>
          <a:custGeom>
            <a:rect b="b" l="l" r="r" t="t"/>
            <a:pathLst>
              <a:path extrusionOk="0" h="502" w="4838">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6804345" y="3671568"/>
            <a:ext cx="814315" cy="13136"/>
          </a:xfrm>
          <a:custGeom>
            <a:rect b="b" l="l" r="r" t="t"/>
            <a:pathLst>
              <a:path extrusionOk="0" h="501" w="31057">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6632054" y="3515875"/>
            <a:ext cx="126852" cy="13162"/>
          </a:xfrm>
          <a:custGeom>
            <a:rect b="b" l="l" r="r" t="t"/>
            <a:pathLst>
              <a:path extrusionOk="0" h="502" w="4838">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6459763"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6632054" y="3671568"/>
            <a:ext cx="126852" cy="13136"/>
          </a:xfrm>
          <a:custGeom>
            <a:rect b="b" l="l" r="r" t="t"/>
            <a:pathLst>
              <a:path extrusionOk="0" h="501" w="4838">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6459763" y="3671568"/>
            <a:ext cx="126826" cy="13136"/>
          </a:xfrm>
          <a:custGeom>
            <a:rect b="b" l="l" r="r" t="t"/>
            <a:pathLst>
              <a:path extrusionOk="0" h="501" w="4837">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6459763"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6459763"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6459763" y="3204513"/>
            <a:ext cx="126826" cy="13136"/>
          </a:xfrm>
          <a:custGeom>
            <a:rect b="b" l="l" r="r" t="t"/>
            <a:pathLst>
              <a:path extrusionOk="0" h="501" w="4837">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6459763" y="3360207"/>
            <a:ext cx="126826" cy="13136"/>
          </a:xfrm>
          <a:custGeom>
            <a:rect b="b" l="l" r="r" t="t"/>
            <a:pathLst>
              <a:path extrusionOk="0" h="501" w="4837">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6632054" y="2967485"/>
            <a:ext cx="126852" cy="13162"/>
          </a:xfrm>
          <a:custGeom>
            <a:rect b="b" l="l" r="r" t="t"/>
            <a:pathLst>
              <a:path extrusionOk="0" h="502" w="4838">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6632054" y="3204513"/>
            <a:ext cx="126852" cy="13136"/>
          </a:xfrm>
          <a:custGeom>
            <a:rect b="b" l="l" r="r" t="t"/>
            <a:pathLst>
              <a:path extrusionOk="0" h="501" w="4838">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6632054" y="3061064"/>
            <a:ext cx="126852" cy="13162"/>
          </a:xfrm>
          <a:custGeom>
            <a:rect b="b" l="l" r="r" t="t"/>
            <a:pathLst>
              <a:path extrusionOk="0" h="502" w="4838">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6632054" y="3360207"/>
            <a:ext cx="126852" cy="13136"/>
          </a:xfrm>
          <a:custGeom>
            <a:rect b="b" l="l" r="r" t="t"/>
            <a:pathLst>
              <a:path extrusionOk="0" h="501" w="4838">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6792100" y="3891973"/>
            <a:ext cx="649889" cy="380478"/>
          </a:xfrm>
          <a:custGeom>
            <a:rect b="b" l="l" r="r" t="t"/>
            <a:pathLst>
              <a:path extrusionOk="0" h="14511" w="24786">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6116020" y="2967485"/>
            <a:ext cx="2017786" cy="822181"/>
          </a:xfrm>
          <a:custGeom>
            <a:rect b="b" l="l" r="r" t="t"/>
            <a:pathLst>
              <a:path extrusionOk="0" h="31357" w="76956">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6116020"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6116020"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6116020"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6116020" y="3360207"/>
            <a:ext cx="126852" cy="13136"/>
          </a:xfrm>
          <a:custGeom>
            <a:rect b="b" l="l" r="r" t="t"/>
            <a:pathLst>
              <a:path extrusionOk="0" h="501" w="4838">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7319514"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7319514" y="3204513"/>
            <a:ext cx="126826" cy="13136"/>
          </a:xfrm>
          <a:custGeom>
            <a:rect b="b" l="l" r="r" t="t"/>
            <a:pathLst>
              <a:path extrusionOk="0" h="501" w="4837">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7319514" y="3360207"/>
            <a:ext cx="126826" cy="12271"/>
          </a:xfrm>
          <a:custGeom>
            <a:rect b="b" l="l" r="r" t="t"/>
            <a:pathLst>
              <a:path extrusionOk="0" h="468" w="4837">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7835522" y="2967485"/>
            <a:ext cx="126852" cy="13162"/>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7319514"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7319514"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7835522" y="3671568"/>
            <a:ext cx="126852" cy="13136"/>
          </a:xfrm>
          <a:custGeom>
            <a:rect b="b" l="l" r="r" t="t"/>
            <a:pathLst>
              <a:path extrusionOk="0" h="501" w="4838">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7663231" y="2967485"/>
            <a:ext cx="126852" cy="13162"/>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7663231" y="3204513"/>
            <a:ext cx="126852" cy="13136"/>
          </a:xfrm>
          <a:custGeom>
            <a:rect b="b" l="l" r="r" t="t"/>
            <a:pathLst>
              <a:path extrusionOk="0" h="501" w="4838">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7663231" y="3061064"/>
            <a:ext cx="126852" cy="13162"/>
          </a:xfrm>
          <a:custGeom>
            <a:rect b="b" l="l" r="r" t="t"/>
            <a:pathLst>
              <a:path extrusionOk="0" h="502" w="4838">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7663231" y="3360207"/>
            <a:ext cx="126852" cy="13136"/>
          </a:xfrm>
          <a:custGeom>
            <a:rect b="b" l="l" r="r" t="t"/>
            <a:pathLst>
              <a:path extrusionOk="0" h="501" w="4838">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7663231" y="3671568"/>
            <a:ext cx="126852" cy="13136"/>
          </a:xfrm>
          <a:custGeom>
            <a:rect b="b" l="l" r="r" t="t"/>
            <a:pathLst>
              <a:path extrusionOk="0" h="501" w="4838">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7663231" y="3515875"/>
            <a:ext cx="126852" cy="13162"/>
          </a:xfrm>
          <a:custGeom>
            <a:rect b="b" l="l" r="r" t="t"/>
            <a:pathLst>
              <a:path extrusionOk="0" h="502" w="4838">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8006947"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7835522" y="3515875"/>
            <a:ext cx="126852" cy="13162"/>
          </a:xfrm>
          <a:custGeom>
            <a:rect b="b" l="l" r="r" t="t"/>
            <a:pathLst>
              <a:path extrusionOk="0" h="502" w="4838">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7491805" y="2967485"/>
            <a:ext cx="126852" cy="13162"/>
          </a:xfrm>
          <a:custGeom>
            <a:rect b="b" l="l" r="r" t="t"/>
            <a:pathLst>
              <a:path extrusionOk="0" h="502" w="4838">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7835522" y="3204513"/>
            <a:ext cx="298279" cy="13136"/>
          </a:xfrm>
          <a:custGeom>
            <a:rect b="b" l="l" r="r" t="t"/>
            <a:pathLst>
              <a:path extrusionOk="0" h="501" w="11376">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7835522" y="3061064"/>
            <a:ext cx="298279" cy="13162"/>
          </a:xfrm>
          <a:custGeom>
            <a:rect b="b" l="l" r="r" t="t"/>
            <a:pathLst>
              <a:path extrusionOk="0" h="502" w="11376">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8006947"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7835522" y="3360207"/>
            <a:ext cx="126852" cy="13136"/>
          </a:xfrm>
          <a:custGeom>
            <a:rect b="b" l="l" r="r" t="t"/>
            <a:pathLst>
              <a:path extrusionOk="0" h="501" w="4838">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8006947"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7491805" y="3360207"/>
            <a:ext cx="126852" cy="13136"/>
          </a:xfrm>
          <a:custGeom>
            <a:rect b="b" l="l" r="r" t="t"/>
            <a:pathLst>
              <a:path extrusionOk="0" h="501" w="4838">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7491805" y="3515875"/>
            <a:ext cx="126852" cy="13162"/>
          </a:xfrm>
          <a:custGeom>
            <a:rect b="b" l="l" r="r" t="t"/>
            <a:pathLst>
              <a:path extrusionOk="0" h="502" w="4838">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7491805" y="3061064"/>
            <a:ext cx="126852" cy="13162"/>
          </a:xfrm>
          <a:custGeom>
            <a:rect b="b" l="l" r="r" t="t"/>
            <a:pathLst>
              <a:path extrusionOk="0" h="502" w="4838">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7491805" y="3204513"/>
            <a:ext cx="126852" cy="13136"/>
          </a:xfrm>
          <a:custGeom>
            <a:rect b="b" l="l" r="r" t="t"/>
            <a:pathLst>
              <a:path extrusionOk="0" h="501" w="4838">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8162641" y="2772461"/>
            <a:ext cx="111986" cy="114581"/>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8162641" y="2772461"/>
            <a:ext cx="111986" cy="111959"/>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8173129" y="2782084"/>
            <a:ext cx="91875" cy="92714"/>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8173129" y="2827549"/>
            <a:ext cx="91875" cy="47248"/>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5646147" y="2701671"/>
            <a:ext cx="68916" cy="31575"/>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5764205" y="2701671"/>
            <a:ext cx="68886" cy="31575"/>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5882232" y="2701671"/>
            <a:ext cx="68916" cy="31575"/>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7158576" y="2327273"/>
            <a:ext cx="26" cy="52492"/>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7807545" y="2334545"/>
            <a:ext cx="107607" cy="32408"/>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7935236" y="2334545"/>
            <a:ext cx="107607" cy="32408"/>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7646607" y="2523460"/>
            <a:ext cx="697111" cy="32408"/>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8170507" y="2589954"/>
            <a:ext cx="136475" cy="33247"/>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8027084" y="2589954"/>
            <a:ext cx="123339" cy="33247"/>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7916882" y="2122898"/>
            <a:ext cx="649863" cy="545796"/>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4992525" y="1047062"/>
            <a:ext cx="2624530" cy="1703569"/>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4992525" y="1047062"/>
            <a:ext cx="2624530" cy="274812"/>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5098380" y="1404255"/>
            <a:ext cx="2417933" cy="1256817"/>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5168574" y="1477530"/>
            <a:ext cx="57019" cy="1160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5371072" y="1477530"/>
            <a:ext cx="58056" cy="1160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5274399" y="1477530"/>
            <a:ext cx="45822" cy="126210"/>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5473847" y="1588419"/>
            <a:ext cx="32613" cy="32613"/>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5521684" y="1588419"/>
            <a:ext cx="32582" cy="32613"/>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5589864" y="1588419"/>
            <a:ext cx="32582" cy="32613"/>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5197067" y="1721730"/>
            <a:ext cx="1737158" cy="31"/>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7038920" y="1721730"/>
            <a:ext cx="134355" cy="31"/>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7247520" y="1721730"/>
            <a:ext cx="170995" cy="31"/>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5197067" y="1858091"/>
            <a:ext cx="1086891" cy="31"/>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6444635" y="1858091"/>
            <a:ext cx="195431" cy="31"/>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6110870" y="1936461"/>
            <a:ext cx="529214" cy="31"/>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5931770" y="1936461"/>
            <a:ext cx="106898" cy="31"/>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5740468" y="1936461"/>
            <a:ext cx="106868" cy="31"/>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5550172" y="1936461"/>
            <a:ext cx="105861" cy="31"/>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5358870" y="1936461"/>
            <a:ext cx="105861" cy="31"/>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5358870" y="2032097"/>
            <a:ext cx="1647588" cy="31"/>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a:off x="5197067" y="1936461"/>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5197067" y="2032097"/>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5197067" y="2127763"/>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5197067" y="2223399"/>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7106064" y="2032097"/>
            <a:ext cx="226976" cy="31"/>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5354813" y="2127763"/>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5354813" y="2225443"/>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5354813" y="2324160"/>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5354813" y="2421840"/>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6110870" y="2421840"/>
            <a:ext cx="928130" cy="31"/>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6661380" y="2324160"/>
            <a:ext cx="377591" cy="31"/>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6889319" y="2223399"/>
            <a:ext cx="149639" cy="31"/>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7602007" y="1310369"/>
            <a:ext cx="1114298" cy="1734401"/>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7602007" y="1310369"/>
            <a:ext cx="1114298" cy="157451"/>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7662365" y="1515042"/>
            <a:ext cx="996203" cy="1478126"/>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7905503" y="1362835"/>
            <a:ext cx="53384" cy="27164"/>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7710453" y="1688198"/>
            <a:ext cx="707599" cy="16650"/>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8461758" y="1688198"/>
            <a:ext cx="68251" cy="16650"/>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8556228" y="1688198"/>
            <a:ext cx="55114" cy="16650"/>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7710453" y="1766045"/>
            <a:ext cx="404994" cy="16650"/>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8122394" y="1766045"/>
            <a:ext cx="127744" cy="16650"/>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8164398" y="1810645"/>
            <a:ext cx="85739" cy="17515"/>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8122394" y="1810645"/>
            <a:ext cx="25407" cy="17515"/>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8021814" y="1810645"/>
            <a:ext cx="77008" cy="17515"/>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7912503" y="1810645"/>
            <a:ext cx="77873" cy="17515"/>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7803166" y="1810645"/>
            <a:ext cx="77873" cy="17515"/>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7803166" y="1865759"/>
            <a:ext cx="656863" cy="16650"/>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7710453" y="1810645"/>
            <a:ext cx="39382" cy="17515"/>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7710453" y="1865759"/>
            <a:ext cx="39382" cy="16650"/>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7710453" y="1919982"/>
            <a:ext cx="39382" cy="17515"/>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7710453" y="1975097"/>
            <a:ext cx="39382" cy="16623"/>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8500249" y="1865759"/>
            <a:ext cx="96227" cy="16650"/>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7800544" y="1919982"/>
            <a:ext cx="277276" cy="17515"/>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8164398" y="2087921"/>
            <a:ext cx="314011" cy="17515"/>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8245732" y="2031941"/>
            <a:ext cx="232676" cy="17515"/>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8376045" y="1975097"/>
            <a:ext cx="102363" cy="16623"/>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7710453" y="1612108"/>
            <a:ext cx="328012" cy="16650"/>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7710453" y="2220856"/>
            <a:ext cx="530064" cy="17515"/>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7710453" y="2288189"/>
            <a:ext cx="530064" cy="17541"/>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7710453" y="2355548"/>
            <a:ext cx="529172" cy="17515"/>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7710453" y="2757866"/>
            <a:ext cx="529172" cy="16650"/>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8192375" y="2143009"/>
            <a:ext cx="157451" cy="16650"/>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8401400" y="2143009"/>
            <a:ext cx="209944" cy="16650"/>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8401400" y="2220856"/>
            <a:ext cx="209944" cy="17515"/>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7710453"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7710453" y="2910938"/>
            <a:ext cx="80495" cy="17515"/>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7811924" y="2910938"/>
            <a:ext cx="492438" cy="17515"/>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7834656" y="2860202"/>
            <a:ext cx="79604" cy="16650"/>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7957969" y="2860202"/>
            <a:ext cx="80495" cy="16650"/>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8082172" y="2860202"/>
            <a:ext cx="79630" cy="16650"/>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8206376" y="2860202"/>
            <a:ext cx="79604" cy="16650"/>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8329688"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8453892" y="2860202"/>
            <a:ext cx="54249" cy="16650"/>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8287710" y="826690"/>
            <a:ext cx="856293" cy="784581"/>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8287710" y="819716"/>
            <a:ext cx="856293" cy="39382"/>
          </a:xfrm>
          <a:custGeom>
            <a:rect b="b" l="l" r="r" t="t"/>
            <a:pathLst>
              <a:path extrusionOk="0" h="1502" w="32658">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8287710" y="826690"/>
            <a:ext cx="856293" cy="120743"/>
          </a:xfrm>
          <a:custGeom>
            <a:rect b="b" l="l" r="r" t="t"/>
            <a:pathLst>
              <a:path extrusionOk="0" h="4605" w="32658">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8334932" y="983249"/>
            <a:ext cx="765336" cy="58866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8371666" y="1116211"/>
            <a:ext cx="544039" cy="13136"/>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8948924" y="1116211"/>
            <a:ext cx="52492" cy="13136"/>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9021527" y="1116211"/>
            <a:ext cx="42004" cy="13136"/>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8371666" y="1176543"/>
            <a:ext cx="311389" cy="13162"/>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8687406" y="1176543"/>
            <a:ext cx="98876" cy="13162"/>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8720653" y="1211546"/>
            <a:ext cx="65629" cy="12271"/>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8688298" y="1211546"/>
            <a:ext cx="19245" cy="12271"/>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8610451" y="1211546"/>
            <a:ext cx="59493" cy="12271"/>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8526469" y="1211546"/>
            <a:ext cx="59519" cy="12271"/>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8442513" y="1211546"/>
            <a:ext cx="59493" cy="12271"/>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8442513" y="1253524"/>
            <a:ext cx="504683" cy="12271"/>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8371666" y="1211546"/>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8371666" y="1253524"/>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8371666" y="1295502"/>
            <a:ext cx="29760" cy="12271"/>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8977792" y="1253524"/>
            <a:ext cx="74360" cy="12271"/>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8440756" y="1295502"/>
            <a:ext cx="213457" cy="12271"/>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8720653" y="1349725"/>
            <a:ext cx="240542" cy="13136"/>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8882456" y="1320857"/>
            <a:ext cx="78739" cy="13162"/>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8371666" y="1058474"/>
            <a:ext cx="251922" cy="13162"/>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8371666" y="1467793"/>
            <a:ext cx="406725" cy="12271"/>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8741629" y="1392595"/>
            <a:ext cx="120743" cy="12271"/>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8902567" y="1392595"/>
            <a:ext cx="160965" cy="12271"/>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8902567" y="1452062"/>
            <a:ext cx="160965" cy="13136"/>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8371666" y="1508906"/>
            <a:ext cx="61250" cy="13136"/>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8448648" y="1508906"/>
            <a:ext cx="378722" cy="13136"/>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4" name="Google Shape;694;p25"/>
          <p:cNvPicPr preferRelativeResize="0"/>
          <p:nvPr/>
        </p:nvPicPr>
        <p:blipFill>
          <a:blip r:embed="rId3">
            <a:alphaModFix/>
          </a:blip>
          <a:stretch>
            <a:fillRect/>
          </a:stretch>
        </p:blipFill>
        <p:spPr>
          <a:xfrm>
            <a:off x="871913" y="728775"/>
            <a:ext cx="1647600" cy="16476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34"/>
          <p:cNvSpPr txBox="1"/>
          <p:nvPr>
            <p:ph idx="4294967295" type="title"/>
          </p:nvPr>
        </p:nvSpPr>
        <p:spPr>
          <a:xfrm>
            <a:off x="69250" y="177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Prototype (The sidebar) </a:t>
            </a:r>
            <a:r>
              <a:rPr lang="en" sz="1500"/>
              <a:t>New additions</a:t>
            </a:r>
            <a:endParaRPr/>
          </a:p>
        </p:txBody>
      </p:sp>
      <p:pic>
        <p:nvPicPr>
          <p:cNvPr id="852" name="Google Shape;852;p34"/>
          <p:cNvPicPr preferRelativeResize="0"/>
          <p:nvPr/>
        </p:nvPicPr>
        <p:blipFill>
          <a:blip r:embed="rId3">
            <a:alphaModFix/>
          </a:blip>
          <a:stretch>
            <a:fillRect/>
          </a:stretch>
        </p:blipFill>
        <p:spPr>
          <a:xfrm>
            <a:off x="913938" y="818425"/>
            <a:ext cx="7316133" cy="4088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35"/>
          <p:cNvSpPr txBox="1"/>
          <p:nvPr>
            <p:ph idx="4294967295" type="title"/>
          </p:nvPr>
        </p:nvSpPr>
        <p:spPr>
          <a:xfrm>
            <a:off x="69250" y="177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Prototype (favorites)</a:t>
            </a:r>
            <a:endParaRPr/>
          </a:p>
        </p:txBody>
      </p:sp>
      <p:pic>
        <p:nvPicPr>
          <p:cNvPr id="858" name="Google Shape;858;p35"/>
          <p:cNvPicPr preferRelativeResize="0"/>
          <p:nvPr/>
        </p:nvPicPr>
        <p:blipFill rotWithShape="1">
          <a:blip r:embed="rId3">
            <a:alphaModFix/>
          </a:blip>
          <a:srcRect b="4021" l="30566" r="55142" t="50169"/>
          <a:stretch/>
        </p:blipFill>
        <p:spPr>
          <a:xfrm>
            <a:off x="2031225" y="1198275"/>
            <a:ext cx="2045174" cy="3687649"/>
          </a:xfrm>
          <a:prstGeom prst="rect">
            <a:avLst/>
          </a:prstGeom>
          <a:noFill/>
          <a:ln>
            <a:noFill/>
          </a:ln>
        </p:spPr>
      </p:pic>
      <p:pic>
        <p:nvPicPr>
          <p:cNvPr id="859" name="Google Shape;859;p35"/>
          <p:cNvPicPr preferRelativeResize="0"/>
          <p:nvPr/>
        </p:nvPicPr>
        <p:blipFill>
          <a:blip r:embed="rId4">
            <a:alphaModFix/>
          </a:blip>
          <a:stretch>
            <a:fillRect/>
          </a:stretch>
        </p:blipFill>
        <p:spPr>
          <a:xfrm>
            <a:off x="4763023" y="1198275"/>
            <a:ext cx="2238477" cy="3779125"/>
          </a:xfrm>
          <a:prstGeom prst="rect">
            <a:avLst/>
          </a:prstGeom>
          <a:noFill/>
          <a:ln>
            <a:noFill/>
          </a:ln>
        </p:spPr>
      </p:pic>
      <p:sp>
        <p:nvSpPr>
          <p:cNvPr id="860" name="Google Shape;860;p35"/>
          <p:cNvSpPr txBox="1"/>
          <p:nvPr/>
        </p:nvSpPr>
        <p:spPr>
          <a:xfrm rot="-5400000">
            <a:off x="1189300" y="1867450"/>
            <a:ext cx="14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Old Version</a:t>
            </a:r>
            <a:endParaRPr>
              <a:solidFill>
                <a:schemeClr val="dk1"/>
              </a:solidFill>
              <a:latin typeface="Roboto"/>
              <a:ea typeface="Roboto"/>
              <a:cs typeface="Roboto"/>
              <a:sym typeface="Roboto"/>
            </a:endParaRPr>
          </a:p>
        </p:txBody>
      </p:sp>
      <p:sp>
        <p:nvSpPr>
          <p:cNvPr id="861" name="Google Shape;861;p35"/>
          <p:cNvSpPr txBox="1"/>
          <p:nvPr/>
        </p:nvSpPr>
        <p:spPr>
          <a:xfrm rot="-5400000">
            <a:off x="4070850" y="1790900"/>
            <a:ext cx="14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Old Version</a:t>
            </a:r>
            <a:endParaRPr>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36"/>
          <p:cNvSpPr txBox="1"/>
          <p:nvPr>
            <p:ph type="title"/>
          </p:nvPr>
        </p:nvSpPr>
        <p:spPr>
          <a:xfrm>
            <a:off x="4939700" y="1288250"/>
            <a:ext cx="25587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Navigation Bar</a:t>
            </a:r>
            <a:endParaRPr/>
          </a:p>
        </p:txBody>
      </p:sp>
      <p:sp>
        <p:nvSpPr>
          <p:cNvPr id="867" name="Google Shape;867;p36"/>
          <p:cNvSpPr txBox="1"/>
          <p:nvPr>
            <p:ph idx="1" type="body"/>
          </p:nvPr>
        </p:nvSpPr>
        <p:spPr>
          <a:xfrm>
            <a:off x="4939700" y="2182550"/>
            <a:ext cx="2204100" cy="1803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Implemented basic navigation bar</a:t>
            </a:r>
            <a:endParaRPr/>
          </a:p>
          <a:p>
            <a:pPr indent="-317500" lvl="0" marL="457200" rtl="0" algn="l">
              <a:lnSpc>
                <a:spcPct val="150000"/>
              </a:lnSpc>
              <a:spcBef>
                <a:spcPts val="0"/>
              </a:spcBef>
              <a:spcAft>
                <a:spcPts val="0"/>
              </a:spcAft>
              <a:buSzPts val="1400"/>
              <a:buChar char="●"/>
            </a:pPr>
            <a:r>
              <a:rPr lang="en"/>
              <a:t>Reactive</a:t>
            </a:r>
            <a:endParaRPr/>
          </a:p>
          <a:p>
            <a:pPr indent="-317500" lvl="0" marL="457200" rtl="0" algn="l">
              <a:lnSpc>
                <a:spcPct val="150000"/>
              </a:lnSpc>
              <a:spcBef>
                <a:spcPts val="0"/>
              </a:spcBef>
              <a:spcAft>
                <a:spcPts val="0"/>
              </a:spcAft>
              <a:buSzPts val="1400"/>
              <a:buChar char="●"/>
            </a:pPr>
            <a:r>
              <a:rPr lang="en"/>
              <a:t>Responsive</a:t>
            </a:r>
            <a:endParaRPr/>
          </a:p>
        </p:txBody>
      </p:sp>
      <p:pic>
        <p:nvPicPr>
          <p:cNvPr id="868" name="Google Shape;868;p36"/>
          <p:cNvPicPr preferRelativeResize="0"/>
          <p:nvPr/>
        </p:nvPicPr>
        <p:blipFill rotWithShape="1">
          <a:blip r:embed="rId3">
            <a:alphaModFix/>
          </a:blip>
          <a:srcRect b="7876" l="0" r="0" t="0"/>
          <a:stretch/>
        </p:blipFill>
        <p:spPr>
          <a:xfrm>
            <a:off x="327775" y="1187750"/>
            <a:ext cx="3872400" cy="1171500"/>
          </a:xfrm>
          <a:prstGeom prst="round2SameRect">
            <a:avLst>
              <a:gd fmla="val 0" name="adj1"/>
              <a:gd fmla="val 50000" name="adj2"/>
            </a:avLst>
          </a:prstGeom>
          <a:noFill/>
          <a:ln>
            <a:noFill/>
          </a:ln>
        </p:spPr>
      </p:pic>
      <p:pic>
        <p:nvPicPr>
          <p:cNvPr id="869" name="Google Shape;869;p36"/>
          <p:cNvPicPr preferRelativeResize="0"/>
          <p:nvPr/>
        </p:nvPicPr>
        <p:blipFill rotWithShape="1">
          <a:blip r:embed="rId4">
            <a:alphaModFix/>
          </a:blip>
          <a:srcRect b="3679" l="1632" r="0" t="0"/>
          <a:stretch/>
        </p:blipFill>
        <p:spPr>
          <a:xfrm>
            <a:off x="327775" y="2750075"/>
            <a:ext cx="3872400" cy="1171500"/>
          </a:xfrm>
          <a:prstGeom prst="round2SameRect">
            <a:avLst>
              <a:gd fmla="val 0" name="adj1"/>
              <a:gd fmla="val 48562"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37"/>
          <p:cNvSpPr txBox="1"/>
          <p:nvPr>
            <p:ph type="title"/>
          </p:nvPr>
        </p:nvSpPr>
        <p:spPr>
          <a:xfrm>
            <a:off x="4939700" y="1288250"/>
            <a:ext cx="29727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Splash</a:t>
            </a:r>
            <a:r>
              <a:rPr lang="en"/>
              <a:t> Screen View</a:t>
            </a:r>
            <a:endParaRPr/>
          </a:p>
        </p:txBody>
      </p:sp>
      <p:sp>
        <p:nvSpPr>
          <p:cNvPr id="875" name="Google Shape;875;p37"/>
          <p:cNvSpPr txBox="1"/>
          <p:nvPr>
            <p:ph idx="1" type="body"/>
          </p:nvPr>
        </p:nvSpPr>
        <p:spPr>
          <a:xfrm>
            <a:off x="4939700" y="2182550"/>
            <a:ext cx="3839700" cy="1803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Initial screen when app is launched</a:t>
            </a:r>
            <a:endParaRPr/>
          </a:p>
          <a:p>
            <a:pPr indent="-317500" lvl="0" marL="457200" rtl="0" algn="l">
              <a:lnSpc>
                <a:spcPct val="150000"/>
              </a:lnSpc>
              <a:spcBef>
                <a:spcPts val="0"/>
              </a:spcBef>
              <a:spcAft>
                <a:spcPts val="0"/>
              </a:spcAft>
              <a:buSzPts val="1400"/>
              <a:buChar char="●"/>
            </a:pPr>
            <a:r>
              <a:rPr lang="en"/>
              <a:t>Contains logo and general app description</a:t>
            </a:r>
            <a:endParaRPr/>
          </a:p>
          <a:p>
            <a:pPr indent="0" lvl="0" marL="0" rtl="0" algn="l">
              <a:lnSpc>
                <a:spcPct val="150000"/>
              </a:lnSpc>
              <a:spcBef>
                <a:spcPts val="0"/>
              </a:spcBef>
              <a:spcAft>
                <a:spcPts val="0"/>
              </a:spcAft>
              <a:buNone/>
            </a:pPr>
            <a:r>
              <a:t/>
            </a:r>
            <a:endParaRPr/>
          </a:p>
        </p:txBody>
      </p:sp>
      <p:pic>
        <p:nvPicPr>
          <p:cNvPr id="876" name="Google Shape;876;p37"/>
          <p:cNvPicPr preferRelativeResize="0"/>
          <p:nvPr/>
        </p:nvPicPr>
        <p:blipFill>
          <a:blip r:embed="rId3">
            <a:alphaModFix/>
          </a:blip>
          <a:stretch>
            <a:fillRect/>
          </a:stretch>
        </p:blipFill>
        <p:spPr>
          <a:xfrm>
            <a:off x="1115200" y="152400"/>
            <a:ext cx="2335198"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38"/>
          <p:cNvSpPr txBox="1"/>
          <p:nvPr>
            <p:ph type="title"/>
          </p:nvPr>
        </p:nvSpPr>
        <p:spPr>
          <a:xfrm>
            <a:off x="4939700" y="1288250"/>
            <a:ext cx="29727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 Screen View</a:t>
            </a:r>
            <a:endParaRPr/>
          </a:p>
        </p:txBody>
      </p:sp>
      <p:sp>
        <p:nvSpPr>
          <p:cNvPr id="882" name="Google Shape;882;p38"/>
          <p:cNvSpPr txBox="1"/>
          <p:nvPr>
            <p:ph idx="1" type="body"/>
          </p:nvPr>
        </p:nvSpPr>
        <p:spPr>
          <a:xfrm>
            <a:off x="4939700" y="2182550"/>
            <a:ext cx="3839700" cy="1803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Implemented basic layout</a:t>
            </a:r>
            <a:endParaRPr/>
          </a:p>
          <a:p>
            <a:pPr indent="-317500" lvl="0" marL="457200" rtl="0" algn="l">
              <a:lnSpc>
                <a:spcPct val="150000"/>
              </a:lnSpc>
              <a:spcBef>
                <a:spcPts val="0"/>
              </a:spcBef>
              <a:spcAft>
                <a:spcPts val="0"/>
              </a:spcAft>
              <a:buSzPts val="1400"/>
              <a:buChar char="●"/>
            </a:pPr>
            <a:r>
              <a:rPr lang="en"/>
              <a:t>Responsive font size for all screen sizes</a:t>
            </a:r>
            <a:endParaRPr/>
          </a:p>
          <a:p>
            <a:pPr indent="-317500" lvl="0" marL="457200" rtl="0" algn="l">
              <a:lnSpc>
                <a:spcPct val="150000"/>
              </a:lnSpc>
              <a:spcBef>
                <a:spcPts val="0"/>
              </a:spcBef>
              <a:spcAft>
                <a:spcPts val="0"/>
              </a:spcAft>
              <a:buSzPts val="1400"/>
              <a:buChar char="●"/>
            </a:pPr>
            <a:r>
              <a:rPr lang="en"/>
              <a:t>Scrollable box for all items</a:t>
            </a:r>
            <a:endParaRPr/>
          </a:p>
          <a:p>
            <a:pPr indent="-317500" lvl="0" marL="457200" rtl="0" algn="l">
              <a:lnSpc>
                <a:spcPct val="150000"/>
              </a:lnSpc>
              <a:spcBef>
                <a:spcPts val="0"/>
              </a:spcBef>
              <a:spcAft>
                <a:spcPts val="0"/>
              </a:spcAft>
              <a:buSzPts val="1400"/>
              <a:buChar char="●"/>
            </a:pPr>
            <a:r>
              <a:rPr lang="en"/>
              <a:t>Selectable Items</a:t>
            </a:r>
            <a:endParaRPr/>
          </a:p>
          <a:p>
            <a:pPr indent="-317500" lvl="0" marL="457200" rtl="0" algn="l">
              <a:lnSpc>
                <a:spcPct val="150000"/>
              </a:lnSpc>
              <a:spcBef>
                <a:spcPts val="0"/>
              </a:spcBef>
              <a:spcAft>
                <a:spcPts val="0"/>
              </a:spcAft>
              <a:buSzPts val="1400"/>
              <a:buChar char="●"/>
            </a:pPr>
            <a:r>
              <a:rPr lang="en"/>
              <a:t>Framework for favorite-able menu items</a:t>
            </a:r>
            <a:endParaRPr/>
          </a:p>
          <a:p>
            <a:pPr indent="-317500" lvl="0" marL="457200" rtl="0" algn="l">
              <a:lnSpc>
                <a:spcPct val="150000"/>
              </a:lnSpc>
              <a:spcBef>
                <a:spcPts val="0"/>
              </a:spcBef>
              <a:spcAft>
                <a:spcPts val="0"/>
              </a:spcAft>
              <a:buSzPts val="1400"/>
              <a:buChar char="●"/>
            </a:pPr>
            <a:r>
              <a:rPr lang="en"/>
              <a:t>Static Hamburger Menu</a:t>
            </a:r>
            <a:endParaRPr/>
          </a:p>
        </p:txBody>
      </p:sp>
      <p:pic>
        <p:nvPicPr>
          <p:cNvPr id="883" name="Google Shape;883;p38"/>
          <p:cNvPicPr preferRelativeResize="0"/>
          <p:nvPr/>
        </p:nvPicPr>
        <p:blipFill rotWithShape="1">
          <a:blip r:embed="rId3">
            <a:alphaModFix/>
          </a:blip>
          <a:srcRect b="0" l="0" r="0" t="576"/>
          <a:stretch/>
        </p:blipFill>
        <p:spPr>
          <a:xfrm>
            <a:off x="135300" y="709000"/>
            <a:ext cx="1860900" cy="3747300"/>
          </a:xfrm>
          <a:prstGeom prst="roundRect">
            <a:avLst>
              <a:gd fmla="val 15686" name="adj"/>
            </a:avLst>
          </a:prstGeom>
          <a:noFill/>
          <a:ln>
            <a:noFill/>
          </a:ln>
        </p:spPr>
      </p:pic>
      <p:pic>
        <p:nvPicPr>
          <p:cNvPr id="884" name="Google Shape;884;p38"/>
          <p:cNvPicPr preferRelativeResize="0"/>
          <p:nvPr/>
        </p:nvPicPr>
        <p:blipFill rotWithShape="1">
          <a:blip r:embed="rId4">
            <a:alphaModFix/>
          </a:blip>
          <a:srcRect b="1730" l="0" r="0" t="1069"/>
          <a:stretch/>
        </p:blipFill>
        <p:spPr>
          <a:xfrm>
            <a:off x="2338450" y="753750"/>
            <a:ext cx="1902900" cy="3718200"/>
          </a:xfrm>
          <a:prstGeom prst="roundRect">
            <a:avLst>
              <a:gd fmla="val 17693"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39"/>
          <p:cNvSpPr txBox="1"/>
          <p:nvPr>
            <p:ph type="title"/>
          </p:nvPr>
        </p:nvSpPr>
        <p:spPr>
          <a:xfrm>
            <a:off x="5014100" y="1145825"/>
            <a:ext cx="29727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Notification view</a:t>
            </a:r>
            <a:endParaRPr/>
          </a:p>
        </p:txBody>
      </p:sp>
      <p:sp>
        <p:nvSpPr>
          <p:cNvPr id="890" name="Google Shape;890;p39"/>
          <p:cNvSpPr txBox="1"/>
          <p:nvPr>
            <p:ph idx="1" type="body"/>
          </p:nvPr>
        </p:nvSpPr>
        <p:spPr>
          <a:xfrm>
            <a:off x="4939700" y="2182550"/>
            <a:ext cx="3839700" cy="1803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One card for each notification</a:t>
            </a:r>
            <a:endParaRPr/>
          </a:p>
          <a:p>
            <a:pPr indent="-317500" lvl="0" marL="457200" rtl="0" algn="l">
              <a:lnSpc>
                <a:spcPct val="150000"/>
              </a:lnSpc>
              <a:spcBef>
                <a:spcPts val="0"/>
              </a:spcBef>
              <a:spcAft>
                <a:spcPts val="0"/>
              </a:spcAft>
              <a:buSzPts val="1400"/>
              <a:buChar char="●"/>
            </a:pPr>
            <a:r>
              <a:rPr lang="en"/>
              <a:t>Deletion implementation</a:t>
            </a:r>
            <a:endParaRPr/>
          </a:p>
          <a:p>
            <a:pPr indent="-317500" lvl="0" marL="457200" rtl="0" algn="l">
              <a:lnSpc>
                <a:spcPct val="150000"/>
              </a:lnSpc>
              <a:spcBef>
                <a:spcPts val="0"/>
              </a:spcBef>
              <a:spcAft>
                <a:spcPts val="0"/>
              </a:spcAft>
              <a:buSzPts val="1400"/>
              <a:buChar char="●"/>
            </a:pPr>
            <a:r>
              <a:rPr lang="en"/>
              <a:t>Scalable - Can easily add images, etc later</a:t>
            </a:r>
            <a:endParaRPr/>
          </a:p>
        </p:txBody>
      </p:sp>
      <p:pic>
        <p:nvPicPr>
          <p:cNvPr id="891" name="Google Shape;891;p39" title="Sprint2Demo-notifications.mp4">
            <a:hlinkClick r:id="rId3"/>
          </p:cNvPr>
          <p:cNvPicPr preferRelativeResize="0"/>
          <p:nvPr/>
        </p:nvPicPr>
        <p:blipFill>
          <a:blip r:embed="rId4">
            <a:alphaModFix/>
          </a:blip>
          <a:stretch>
            <a:fillRect/>
          </a:stretch>
        </p:blipFill>
        <p:spPr>
          <a:xfrm>
            <a:off x="158750" y="270450"/>
            <a:ext cx="2362750" cy="4602600"/>
          </a:xfrm>
          <a:prstGeom prst="rect">
            <a:avLst/>
          </a:prstGeom>
          <a:noFill/>
          <a:ln>
            <a:noFill/>
          </a:ln>
        </p:spPr>
      </p:pic>
      <p:pic>
        <p:nvPicPr>
          <p:cNvPr id="892" name="Google Shape;892;p39"/>
          <p:cNvPicPr preferRelativeResize="0"/>
          <p:nvPr/>
        </p:nvPicPr>
        <p:blipFill>
          <a:blip r:embed="rId5">
            <a:alphaModFix/>
          </a:blip>
          <a:stretch>
            <a:fillRect/>
          </a:stretch>
        </p:blipFill>
        <p:spPr>
          <a:xfrm>
            <a:off x="2704800" y="270450"/>
            <a:ext cx="2126000" cy="46025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40"/>
          <p:cNvPicPr preferRelativeResize="0"/>
          <p:nvPr/>
        </p:nvPicPr>
        <p:blipFill>
          <a:blip r:embed="rId3">
            <a:alphaModFix/>
          </a:blip>
          <a:stretch>
            <a:fillRect/>
          </a:stretch>
        </p:blipFill>
        <p:spPr>
          <a:xfrm>
            <a:off x="938225" y="152400"/>
            <a:ext cx="3415551" cy="4838697"/>
          </a:xfrm>
          <a:prstGeom prst="rect">
            <a:avLst/>
          </a:prstGeom>
          <a:noFill/>
          <a:ln>
            <a:noFill/>
          </a:ln>
        </p:spPr>
      </p:pic>
      <p:pic>
        <p:nvPicPr>
          <p:cNvPr id="898" name="Google Shape;898;p40"/>
          <p:cNvPicPr preferRelativeResize="0"/>
          <p:nvPr/>
        </p:nvPicPr>
        <p:blipFill>
          <a:blip r:embed="rId4">
            <a:alphaModFix/>
          </a:blip>
          <a:stretch>
            <a:fillRect/>
          </a:stretch>
        </p:blipFill>
        <p:spPr>
          <a:xfrm>
            <a:off x="4790226" y="152400"/>
            <a:ext cx="3415551" cy="48386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id="903" name="Google Shape;903;p41"/>
          <p:cNvPicPr preferRelativeResize="0"/>
          <p:nvPr/>
        </p:nvPicPr>
        <p:blipFill>
          <a:blip r:embed="rId3">
            <a:alphaModFix/>
          </a:blip>
          <a:stretch>
            <a:fillRect/>
          </a:stretch>
        </p:blipFill>
        <p:spPr>
          <a:xfrm>
            <a:off x="4790225" y="152400"/>
            <a:ext cx="3415551" cy="4838697"/>
          </a:xfrm>
          <a:prstGeom prst="rect">
            <a:avLst/>
          </a:prstGeom>
          <a:noFill/>
          <a:ln>
            <a:noFill/>
          </a:ln>
        </p:spPr>
      </p:pic>
      <p:pic>
        <p:nvPicPr>
          <p:cNvPr id="904" name="Google Shape;904;p41"/>
          <p:cNvPicPr preferRelativeResize="0"/>
          <p:nvPr/>
        </p:nvPicPr>
        <p:blipFill>
          <a:blip r:embed="rId4">
            <a:alphaModFix/>
          </a:blip>
          <a:stretch>
            <a:fillRect/>
          </a:stretch>
        </p:blipFill>
        <p:spPr>
          <a:xfrm>
            <a:off x="938226" y="152400"/>
            <a:ext cx="3415551" cy="48386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08" name="Shape 908"/>
        <p:cNvGrpSpPr/>
        <p:nvPr/>
      </p:nvGrpSpPr>
      <p:grpSpPr>
        <a:xfrm>
          <a:off x="0" y="0"/>
          <a:ext cx="0" cy="0"/>
          <a:chOff x="0" y="0"/>
          <a:chExt cx="0" cy="0"/>
        </a:xfrm>
      </p:grpSpPr>
      <p:sp>
        <p:nvSpPr>
          <p:cNvPr id="909" name="Google Shape;909;p42"/>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10" name="Google Shape;910;p42"/>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Acknowledging</a:t>
            </a:r>
            <a:r>
              <a:rPr lang="en"/>
              <a:t> </a:t>
            </a:r>
            <a:r>
              <a:rPr lang="en"/>
              <a:t>feedback</a:t>
            </a:r>
            <a:endParaRPr/>
          </a:p>
        </p:txBody>
      </p:sp>
      <p:grpSp>
        <p:nvGrpSpPr>
          <p:cNvPr id="911" name="Google Shape;911;p42"/>
          <p:cNvGrpSpPr/>
          <p:nvPr/>
        </p:nvGrpSpPr>
        <p:grpSpPr>
          <a:xfrm>
            <a:off x="6351340" y="1383010"/>
            <a:ext cx="2301266" cy="2377467"/>
            <a:chOff x="6945936" y="1456203"/>
            <a:chExt cx="2159597" cy="2231107"/>
          </a:xfrm>
        </p:grpSpPr>
        <p:sp>
          <p:nvSpPr>
            <p:cNvPr id="912" name="Google Shape;912;p42"/>
            <p:cNvSpPr/>
            <p:nvPr/>
          </p:nvSpPr>
          <p:spPr>
            <a:xfrm>
              <a:off x="7643769" y="1456203"/>
              <a:ext cx="1461763" cy="1846434"/>
            </a:xfrm>
            <a:custGeom>
              <a:rect b="b" l="l" r="r" t="t"/>
              <a:pathLst>
                <a:path extrusionOk="0" h="156577" w="123957">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2"/>
            <p:cNvSpPr/>
            <p:nvPr/>
          </p:nvSpPr>
          <p:spPr>
            <a:xfrm>
              <a:off x="7451434" y="1648538"/>
              <a:ext cx="1461763" cy="1846434"/>
            </a:xfrm>
            <a:custGeom>
              <a:rect b="b" l="l" r="r" t="t"/>
              <a:pathLst>
                <a:path extrusionOk="0" h="156577" w="123957">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2"/>
            <p:cNvSpPr/>
            <p:nvPr/>
          </p:nvSpPr>
          <p:spPr>
            <a:xfrm>
              <a:off x="7259100" y="1840875"/>
              <a:ext cx="1487174" cy="1846434"/>
            </a:xfrm>
            <a:custGeom>
              <a:rect b="b" l="l" r="r" t="t"/>
              <a:pathLst>
                <a:path extrusionOk="0" h="156577" w="123957">
                  <a:moveTo>
                    <a:pt x="1" y="1"/>
                  </a:moveTo>
                  <a:lnTo>
                    <a:pt x="1" y="156576"/>
                  </a:lnTo>
                  <a:lnTo>
                    <a:pt x="123956" y="156576"/>
                  </a:lnTo>
                  <a:lnTo>
                    <a:pt x="123956" y="27043"/>
                  </a:lnTo>
                  <a:lnTo>
                    <a:pt x="98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2"/>
            <p:cNvSpPr/>
            <p:nvPr/>
          </p:nvSpPr>
          <p:spPr>
            <a:xfrm>
              <a:off x="6945936" y="2917954"/>
              <a:ext cx="769354" cy="769354"/>
            </a:xfrm>
            <a:custGeom>
              <a:rect b="b" l="l" r="r" t="t"/>
              <a:pathLst>
                <a:path extrusionOk="0" h="65241" w="65241">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2"/>
            <p:cNvSpPr/>
            <p:nvPr/>
          </p:nvSpPr>
          <p:spPr>
            <a:xfrm>
              <a:off x="7215206" y="3187224"/>
              <a:ext cx="230815" cy="230815"/>
            </a:xfrm>
            <a:custGeom>
              <a:rect b="b" l="l" r="r" t="t"/>
              <a:pathLst>
                <a:path extrusionOk="0" h="19573" w="19573">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2"/>
            <p:cNvSpPr/>
            <p:nvPr/>
          </p:nvSpPr>
          <p:spPr>
            <a:xfrm>
              <a:off x="7489901" y="1994743"/>
              <a:ext cx="307749" cy="307749"/>
            </a:xfrm>
            <a:custGeom>
              <a:rect b="b" l="l" r="r" t="t"/>
              <a:pathLst>
                <a:path extrusionOk="0" h="26097" w="26097">
                  <a:moveTo>
                    <a:pt x="1" y="1"/>
                  </a:moveTo>
                  <a:lnTo>
                    <a:pt x="1" y="26097"/>
                  </a:lnTo>
                  <a:lnTo>
                    <a:pt x="26097" y="26097"/>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2"/>
            <p:cNvSpPr/>
            <p:nvPr/>
          </p:nvSpPr>
          <p:spPr>
            <a:xfrm>
              <a:off x="7489901" y="2533283"/>
              <a:ext cx="307749" cy="307749"/>
            </a:xfrm>
            <a:custGeom>
              <a:rect b="b" l="l" r="r" t="t"/>
              <a:pathLst>
                <a:path extrusionOk="0" h="26097" w="26097">
                  <a:moveTo>
                    <a:pt x="1" y="1"/>
                  </a:moveTo>
                  <a:lnTo>
                    <a:pt x="1" y="26096"/>
                  </a:lnTo>
                  <a:lnTo>
                    <a:pt x="26097" y="26096"/>
                  </a:lnTo>
                  <a:lnTo>
                    <a:pt x="26097" y="1"/>
                  </a:ln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2"/>
            <p:cNvSpPr/>
            <p:nvPr/>
          </p:nvSpPr>
          <p:spPr>
            <a:xfrm>
              <a:off x="8259243" y="3148757"/>
              <a:ext cx="307749" cy="307749"/>
            </a:xfrm>
            <a:custGeom>
              <a:rect b="b" l="l" r="r" t="t"/>
              <a:pathLst>
                <a:path extrusionOk="0" h="26097" w="26097">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2"/>
            <p:cNvSpPr/>
            <p:nvPr/>
          </p:nvSpPr>
          <p:spPr>
            <a:xfrm>
              <a:off x="7913039" y="1956275"/>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2"/>
            <p:cNvSpPr/>
            <p:nvPr/>
          </p:nvSpPr>
          <p:spPr>
            <a:xfrm>
              <a:off x="7913039" y="2110144"/>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2"/>
            <p:cNvSpPr/>
            <p:nvPr/>
          </p:nvSpPr>
          <p:spPr>
            <a:xfrm>
              <a:off x="7913039" y="2264013"/>
              <a:ext cx="384683" cy="76946"/>
            </a:xfrm>
            <a:custGeom>
              <a:rect b="b" l="l" r="r" t="t"/>
              <a:pathLst>
                <a:path extrusionOk="0" h="6525" w="32621">
                  <a:moveTo>
                    <a:pt x="1" y="1"/>
                  </a:moveTo>
                  <a:lnTo>
                    <a:pt x="1" y="6525"/>
                  </a:lnTo>
                  <a:lnTo>
                    <a:pt x="32620" y="6525"/>
                  </a:lnTo>
                  <a:lnTo>
                    <a:pt x="32620"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2"/>
            <p:cNvSpPr/>
            <p:nvPr/>
          </p:nvSpPr>
          <p:spPr>
            <a:xfrm>
              <a:off x="7913039" y="2494815"/>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2"/>
            <p:cNvSpPr/>
            <p:nvPr/>
          </p:nvSpPr>
          <p:spPr>
            <a:xfrm>
              <a:off x="7913039" y="2648684"/>
              <a:ext cx="615486" cy="76946"/>
            </a:xfrm>
            <a:custGeom>
              <a:rect b="b" l="l" r="r" t="t"/>
              <a:pathLst>
                <a:path extrusionOk="0" h="6525" w="52193">
                  <a:moveTo>
                    <a:pt x="1" y="1"/>
                  </a:moveTo>
                  <a:lnTo>
                    <a:pt x="1" y="6525"/>
                  </a:lnTo>
                  <a:lnTo>
                    <a:pt x="52192" y="6525"/>
                  </a:lnTo>
                  <a:lnTo>
                    <a:pt x="52192" y="1"/>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2"/>
            <p:cNvSpPr/>
            <p:nvPr/>
          </p:nvSpPr>
          <p:spPr>
            <a:xfrm>
              <a:off x="7913039" y="2802552"/>
              <a:ext cx="615486" cy="76946"/>
            </a:xfrm>
            <a:custGeom>
              <a:rect b="b" l="l" r="r" t="t"/>
              <a:pathLst>
                <a:path extrusionOk="0" h="6525" w="52193">
                  <a:moveTo>
                    <a:pt x="1" y="0"/>
                  </a:moveTo>
                  <a:lnTo>
                    <a:pt x="1" y="6524"/>
                  </a:lnTo>
                  <a:lnTo>
                    <a:pt x="52192" y="6524"/>
                  </a:lnTo>
                  <a:lnTo>
                    <a:pt x="52192"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2"/>
            <p:cNvSpPr/>
            <p:nvPr/>
          </p:nvSpPr>
          <p:spPr>
            <a:xfrm>
              <a:off x="7797638" y="3110290"/>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7797638" y="3264158"/>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p:nvPr/>
          </p:nvSpPr>
          <p:spPr>
            <a:xfrm>
              <a:off x="7797638" y="3418027"/>
              <a:ext cx="346216" cy="76946"/>
            </a:xfrm>
            <a:custGeom>
              <a:rect b="b" l="l" r="r" t="t"/>
              <a:pathLst>
                <a:path extrusionOk="0" h="6525" w="29359">
                  <a:moveTo>
                    <a:pt x="1" y="0"/>
                  </a:moveTo>
                  <a:lnTo>
                    <a:pt x="1" y="6524"/>
                  </a:lnTo>
                  <a:lnTo>
                    <a:pt x="29359" y="6524"/>
                  </a:lnTo>
                  <a:lnTo>
                    <a:pt x="29359" y="0"/>
                  </a:lnTo>
                  <a:close/>
                </a:path>
              </a:pathLst>
            </a:custGeom>
            <a:solidFill>
              <a:srgbClr val="424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8413100" y="1828800"/>
              <a:ext cx="333193" cy="319819"/>
            </a:xfrm>
            <a:custGeom>
              <a:rect b="b" l="l" r="r" t="t"/>
              <a:pathLst>
                <a:path extrusionOk="0" h="26097" w="26097">
                  <a:moveTo>
                    <a:pt x="0" y="1"/>
                  </a:moveTo>
                  <a:lnTo>
                    <a:pt x="0" y="26097"/>
                  </a:lnTo>
                  <a:lnTo>
                    <a:pt x="26096" y="26097"/>
                  </a:lnTo>
                  <a:lnTo>
                    <a:pt x="0" y="1"/>
                  </a:lnTo>
                  <a:close/>
                </a:path>
              </a:pathLst>
            </a:custGeom>
            <a:solidFill>
              <a:srgbClr val="BBBFFF"/>
            </a:solidFill>
            <a:ln cap="flat" cmpd="sng" w="9525">
              <a:solidFill>
                <a:srgbClr val="BBB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33" name="Shape 933"/>
        <p:cNvGrpSpPr/>
        <p:nvPr/>
      </p:nvGrpSpPr>
      <p:grpSpPr>
        <a:xfrm>
          <a:off x="0" y="0"/>
          <a:ext cx="0" cy="0"/>
          <a:chOff x="0" y="0"/>
          <a:chExt cx="0" cy="0"/>
        </a:xfrm>
      </p:grpSpPr>
      <p:sp>
        <p:nvSpPr>
          <p:cNvPr id="934" name="Google Shape;934;p43"/>
          <p:cNvSpPr/>
          <p:nvPr/>
        </p:nvSpPr>
        <p:spPr>
          <a:xfrm>
            <a:off x="1755788" y="2672275"/>
            <a:ext cx="1399800" cy="4497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1707750" y="997574"/>
            <a:ext cx="1399800" cy="6951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txBox="1"/>
          <p:nvPr>
            <p:ph idx="4294967295" type="subTitle"/>
          </p:nvPr>
        </p:nvSpPr>
        <p:spPr>
          <a:xfrm>
            <a:off x="1790250" y="997525"/>
            <a:ext cx="12348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Oswald"/>
                <a:ea typeface="Oswald"/>
                <a:cs typeface="Oswald"/>
                <a:sym typeface="Oswald"/>
              </a:rPr>
              <a:t>Feature Suggestions</a:t>
            </a:r>
            <a:endParaRPr sz="1800">
              <a:solidFill>
                <a:schemeClr val="lt1"/>
              </a:solidFill>
              <a:latin typeface="Oswald"/>
              <a:ea typeface="Oswald"/>
              <a:cs typeface="Oswald"/>
              <a:sym typeface="Oswald"/>
            </a:endParaRPr>
          </a:p>
        </p:txBody>
      </p:sp>
      <p:sp>
        <p:nvSpPr>
          <p:cNvPr id="937" name="Google Shape;937;p43"/>
          <p:cNvSpPr txBox="1"/>
          <p:nvPr>
            <p:ph idx="4294967295" type="subTitle"/>
          </p:nvPr>
        </p:nvSpPr>
        <p:spPr>
          <a:xfrm>
            <a:off x="1708475" y="2672275"/>
            <a:ext cx="15057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Oswald"/>
                <a:ea typeface="Oswald"/>
                <a:cs typeface="Oswald"/>
                <a:sym typeface="Oswald"/>
              </a:rPr>
              <a:t>Implementation</a:t>
            </a:r>
            <a:endParaRPr sz="1800">
              <a:solidFill>
                <a:schemeClr val="lt1"/>
              </a:solidFill>
              <a:latin typeface="Oswald"/>
              <a:ea typeface="Oswald"/>
              <a:cs typeface="Oswald"/>
              <a:sym typeface="Oswald"/>
            </a:endParaRPr>
          </a:p>
        </p:txBody>
      </p:sp>
      <p:sp>
        <p:nvSpPr>
          <p:cNvPr id="938" name="Google Shape;938;p43"/>
          <p:cNvSpPr/>
          <p:nvPr/>
        </p:nvSpPr>
        <p:spPr>
          <a:xfrm>
            <a:off x="4143300" y="2672270"/>
            <a:ext cx="3292200" cy="916200"/>
          </a:xfrm>
          <a:prstGeom prst="rect">
            <a:avLst/>
          </a:prstGeom>
          <a:noFill/>
          <a:ln>
            <a:noFill/>
          </a:ln>
        </p:spPr>
        <p:txBody>
          <a:bodyPr anchorCtr="0" anchor="ctr" bIns="91425" lIns="90000" spcFirstLastPara="1" rIns="274300" wrap="square" tIns="91425">
            <a:noAutofit/>
          </a:bodyPr>
          <a:lstStyle/>
          <a:p>
            <a:pPr indent="-317500" lvl="0" marL="457200" marR="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How will we get specific data?</a:t>
            </a:r>
            <a:endParaRPr>
              <a:solidFill>
                <a:schemeClr val="dk1"/>
              </a:solidFill>
              <a:latin typeface="Roboto"/>
              <a:ea typeface="Roboto"/>
              <a:cs typeface="Roboto"/>
              <a:sym typeface="Roboto"/>
            </a:endParaRPr>
          </a:p>
          <a:p>
            <a:pPr indent="-317500" lvl="0" marL="457200" marR="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How will we create for both IOS and Android?</a:t>
            </a:r>
            <a:endParaRPr>
              <a:solidFill>
                <a:schemeClr val="dk1"/>
              </a:solidFill>
              <a:latin typeface="Roboto"/>
              <a:ea typeface="Roboto"/>
              <a:cs typeface="Roboto"/>
              <a:sym typeface="Roboto"/>
            </a:endParaRPr>
          </a:p>
          <a:p>
            <a:pPr indent="-317500" lvl="0" marL="457200" marR="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What software and technology are we using?</a:t>
            </a:r>
            <a:endParaRPr>
              <a:solidFill>
                <a:schemeClr val="dk1"/>
              </a:solidFill>
              <a:latin typeface="Roboto"/>
              <a:ea typeface="Roboto"/>
              <a:cs typeface="Roboto"/>
              <a:sym typeface="Roboto"/>
            </a:endParaRPr>
          </a:p>
        </p:txBody>
      </p:sp>
      <p:cxnSp>
        <p:nvCxnSpPr>
          <p:cNvPr id="939" name="Google Shape;939;p43"/>
          <p:cNvCxnSpPr/>
          <p:nvPr/>
        </p:nvCxnSpPr>
        <p:spPr>
          <a:xfrm>
            <a:off x="3329087" y="1493000"/>
            <a:ext cx="685800" cy="0"/>
          </a:xfrm>
          <a:prstGeom prst="straightConnector1">
            <a:avLst/>
          </a:prstGeom>
          <a:noFill/>
          <a:ln cap="flat" cmpd="sng" w="19050">
            <a:solidFill>
              <a:schemeClr val="accent1"/>
            </a:solidFill>
            <a:prstDash val="solid"/>
            <a:round/>
            <a:headEnd len="med" w="med" type="none"/>
            <a:tailEnd len="med" w="med" type="oval"/>
          </a:ln>
        </p:spPr>
      </p:cxnSp>
      <p:cxnSp>
        <p:nvCxnSpPr>
          <p:cNvPr id="940" name="Google Shape;940;p43"/>
          <p:cNvCxnSpPr/>
          <p:nvPr/>
        </p:nvCxnSpPr>
        <p:spPr>
          <a:xfrm>
            <a:off x="3306562" y="2894775"/>
            <a:ext cx="685800" cy="0"/>
          </a:xfrm>
          <a:prstGeom prst="straightConnector1">
            <a:avLst/>
          </a:prstGeom>
          <a:noFill/>
          <a:ln cap="flat" cmpd="sng" w="19050">
            <a:solidFill>
              <a:schemeClr val="accent2"/>
            </a:solidFill>
            <a:prstDash val="solid"/>
            <a:round/>
            <a:headEnd len="med" w="med" type="none"/>
            <a:tailEnd len="med" w="med" type="oval"/>
          </a:ln>
        </p:spPr>
      </p:cxnSp>
      <p:sp>
        <p:nvSpPr>
          <p:cNvPr id="941" name="Google Shape;941;p43"/>
          <p:cNvSpPr/>
          <p:nvPr/>
        </p:nvSpPr>
        <p:spPr>
          <a:xfrm>
            <a:off x="4143288" y="997520"/>
            <a:ext cx="3292200" cy="916200"/>
          </a:xfrm>
          <a:prstGeom prst="rect">
            <a:avLst/>
          </a:prstGeom>
          <a:noFill/>
          <a:ln>
            <a:noFill/>
          </a:ln>
        </p:spPr>
        <p:txBody>
          <a:bodyPr anchorCtr="0" anchor="ctr" bIns="91425" lIns="90000" spcFirstLastPara="1" rIns="274300" wrap="square" tIns="91425">
            <a:noAutofit/>
          </a:bodyPr>
          <a:lstStyle/>
          <a:p>
            <a:pPr indent="-317500" lvl="0" marL="457200" marR="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Specify which food items are Halal/Kosher/Vegan/etc</a:t>
            </a:r>
            <a:endParaRPr>
              <a:solidFill>
                <a:schemeClr val="dk1"/>
              </a:solidFill>
              <a:latin typeface="Roboto"/>
              <a:ea typeface="Roboto"/>
              <a:cs typeface="Roboto"/>
              <a:sym typeface="Roboto"/>
            </a:endParaRPr>
          </a:p>
          <a:p>
            <a:pPr indent="-317500" lvl="0" marL="457200" marR="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Line prediction might not be accurate/useful</a:t>
            </a:r>
            <a:endParaRPr>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698" name="Shape 698"/>
        <p:cNvGrpSpPr/>
        <p:nvPr/>
      </p:nvGrpSpPr>
      <p:grpSpPr>
        <a:xfrm>
          <a:off x="0" y="0"/>
          <a:ext cx="0" cy="0"/>
          <a:chOff x="0" y="0"/>
          <a:chExt cx="0" cy="0"/>
        </a:xfrm>
      </p:grpSpPr>
      <p:pic>
        <p:nvPicPr>
          <p:cNvPr id="699" name="Google Shape;699;p26"/>
          <p:cNvPicPr preferRelativeResize="0"/>
          <p:nvPr/>
        </p:nvPicPr>
        <p:blipFill rotWithShape="1">
          <a:blip r:embed="rId3">
            <a:alphaModFix/>
          </a:blip>
          <a:srcRect b="1352" l="0" r="0" t="1352"/>
          <a:stretch/>
        </p:blipFill>
        <p:spPr>
          <a:xfrm>
            <a:off x="2144950" y="2796475"/>
            <a:ext cx="1348800" cy="1667400"/>
          </a:xfrm>
          <a:prstGeom prst="roundRect">
            <a:avLst>
              <a:gd fmla="val 16667" name="adj"/>
            </a:avLst>
          </a:prstGeom>
          <a:noFill/>
          <a:ln>
            <a:noFill/>
          </a:ln>
        </p:spPr>
      </p:pic>
      <p:sp>
        <p:nvSpPr>
          <p:cNvPr id="700" name="Google Shape;700;p2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01" name="Google Shape;701;p26"/>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Team member</a:t>
            </a:r>
            <a:endParaRPr/>
          </a:p>
        </p:txBody>
      </p:sp>
      <p:sp>
        <p:nvSpPr>
          <p:cNvPr id="702" name="Google Shape;702;p26"/>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Owner</a:t>
            </a:r>
            <a:endParaRPr/>
          </a:p>
        </p:txBody>
      </p:sp>
      <p:sp>
        <p:nvSpPr>
          <p:cNvPr id="703" name="Google Shape;703;p26"/>
          <p:cNvSpPr txBox="1"/>
          <p:nvPr>
            <p:ph idx="3" type="subTitle"/>
          </p:nvPr>
        </p:nvSpPr>
        <p:spPr>
          <a:xfrm>
            <a:off x="7141825" y="3205025"/>
            <a:ext cx="1583700" cy="12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Master</a:t>
            </a:r>
            <a:endParaRPr/>
          </a:p>
          <a:p>
            <a:pPr indent="0" lvl="0" marL="0" rtl="0" algn="l">
              <a:spcBef>
                <a:spcPts val="0"/>
              </a:spcBef>
              <a:spcAft>
                <a:spcPts val="0"/>
              </a:spcAft>
              <a:buNone/>
            </a:pPr>
            <a:r>
              <a:t/>
            </a:r>
            <a:endParaRPr/>
          </a:p>
        </p:txBody>
      </p:sp>
      <p:sp>
        <p:nvSpPr>
          <p:cNvPr id="704" name="Google Shape;704;p26"/>
          <p:cNvSpPr txBox="1"/>
          <p:nvPr>
            <p:ph idx="4" type="subTitle"/>
          </p:nvPr>
        </p:nvSpPr>
        <p:spPr>
          <a:xfrm>
            <a:off x="418475" y="2904175"/>
            <a:ext cx="15837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Ore Adenikinju</a:t>
            </a:r>
            <a:endParaRPr/>
          </a:p>
        </p:txBody>
      </p:sp>
      <p:sp>
        <p:nvSpPr>
          <p:cNvPr id="705" name="Google Shape;705;p26"/>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Rafael Piloto</a:t>
            </a:r>
            <a:endParaRPr/>
          </a:p>
        </p:txBody>
      </p:sp>
      <p:sp>
        <p:nvSpPr>
          <p:cNvPr id="706" name="Google Shape;706;p26"/>
          <p:cNvSpPr txBox="1"/>
          <p:nvPr>
            <p:ph idx="6" type="subTitle"/>
          </p:nvPr>
        </p:nvSpPr>
        <p:spPr>
          <a:xfrm>
            <a:off x="3813428" y="2904175"/>
            <a:ext cx="15837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Miles Robertson</a:t>
            </a:r>
            <a:endParaRPr/>
          </a:p>
        </p:txBody>
      </p:sp>
      <p:grpSp>
        <p:nvGrpSpPr>
          <p:cNvPr id="707" name="Google Shape;707;p26"/>
          <p:cNvGrpSpPr/>
          <p:nvPr/>
        </p:nvGrpSpPr>
        <p:grpSpPr>
          <a:xfrm>
            <a:off x="3930875" y="1036502"/>
            <a:ext cx="1348800" cy="1850400"/>
            <a:chOff x="3930875" y="1036502"/>
            <a:chExt cx="1348800" cy="1850400"/>
          </a:xfrm>
        </p:grpSpPr>
        <p:pic>
          <p:nvPicPr>
            <p:cNvPr id="708" name="Google Shape;708;p26"/>
            <p:cNvPicPr preferRelativeResize="0"/>
            <p:nvPr/>
          </p:nvPicPr>
          <p:blipFill rotWithShape="1">
            <a:blip r:embed="rId4">
              <a:alphaModFix amt="95000"/>
            </a:blip>
            <a:srcRect b="2963" l="26163" r="6748" t="35554"/>
            <a:stretch/>
          </p:blipFill>
          <p:spPr>
            <a:xfrm>
              <a:off x="3930875" y="1036502"/>
              <a:ext cx="1348800" cy="1850400"/>
            </a:xfrm>
            <a:prstGeom prst="roundRect">
              <a:avLst>
                <a:gd fmla="val 16667" name="adj"/>
              </a:avLst>
            </a:prstGeom>
            <a:noFill/>
            <a:ln>
              <a:noFill/>
            </a:ln>
          </p:spPr>
        </p:pic>
        <p:pic>
          <p:nvPicPr>
            <p:cNvPr id="709" name="Google Shape;709;p26"/>
            <p:cNvPicPr preferRelativeResize="0"/>
            <p:nvPr/>
          </p:nvPicPr>
          <p:blipFill rotWithShape="1">
            <a:blip r:embed="rId5">
              <a:alphaModFix amt="18000"/>
            </a:blip>
            <a:srcRect b="2963" l="26163" r="6748" t="35554"/>
            <a:stretch/>
          </p:blipFill>
          <p:spPr>
            <a:xfrm>
              <a:off x="3930875" y="1036502"/>
              <a:ext cx="1348800" cy="1850400"/>
            </a:xfrm>
            <a:prstGeom prst="roundRect">
              <a:avLst>
                <a:gd fmla="val 16667" name="adj"/>
              </a:avLst>
            </a:prstGeom>
            <a:noFill/>
            <a:ln>
              <a:noFill/>
            </a:ln>
          </p:spPr>
        </p:pic>
      </p:grpSp>
      <p:grpSp>
        <p:nvGrpSpPr>
          <p:cNvPr id="710" name="Google Shape;710;p26"/>
          <p:cNvGrpSpPr/>
          <p:nvPr/>
        </p:nvGrpSpPr>
        <p:grpSpPr>
          <a:xfrm flipH="1" rot="10800000">
            <a:off x="4739787" y="1036490"/>
            <a:ext cx="539885" cy="389750"/>
            <a:chOff x="-77" y="3784091"/>
            <a:chExt cx="1880477" cy="1357541"/>
          </a:xfrm>
        </p:grpSpPr>
        <p:sp>
          <p:nvSpPr>
            <p:cNvPr id="711" name="Google Shape;711;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26"/>
          <p:cNvGrpSpPr/>
          <p:nvPr/>
        </p:nvGrpSpPr>
        <p:grpSpPr>
          <a:xfrm flipH="1" rot="10800000">
            <a:off x="2953862" y="2772090"/>
            <a:ext cx="539885" cy="389750"/>
            <a:chOff x="-77" y="3784091"/>
            <a:chExt cx="1880477" cy="1357541"/>
          </a:xfrm>
        </p:grpSpPr>
        <p:sp>
          <p:nvSpPr>
            <p:cNvPr id="715" name="Google Shape;715;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8" name="Google Shape;718;p26"/>
          <p:cNvPicPr preferRelativeResize="0"/>
          <p:nvPr/>
        </p:nvPicPr>
        <p:blipFill rotWithShape="1">
          <a:blip r:embed="rId6">
            <a:alphaModFix/>
          </a:blip>
          <a:srcRect b="0" l="16333" r="10779" t="0"/>
          <a:stretch/>
        </p:blipFill>
        <p:spPr>
          <a:xfrm>
            <a:off x="5716800" y="2718475"/>
            <a:ext cx="1348800" cy="1850400"/>
          </a:xfrm>
          <a:prstGeom prst="roundRect">
            <a:avLst>
              <a:gd fmla="val 16667" name="adj"/>
            </a:avLst>
          </a:prstGeom>
          <a:noFill/>
          <a:ln>
            <a:noFill/>
          </a:ln>
        </p:spPr>
      </p:pic>
      <p:pic>
        <p:nvPicPr>
          <p:cNvPr id="719" name="Google Shape;719;p26"/>
          <p:cNvPicPr preferRelativeResize="0"/>
          <p:nvPr/>
        </p:nvPicPr>
        <p:blipFill>
          <a:blip r:embed="rId7">
            <a:alphaModFix/>
          </a:blip>
          <a:stretch>
            <a:fillRect/>
          </a:stretch>
        </p:blipFill>
        <p:spPr>
          <a:xfrm>
            <a:off x="3897600" y="813762"/>
            <a:ext cx="1382100" cy="2073000"/>
          </a:xfrm>
          <a:prstGeom prst="roundRect">
            <a:avLst>
              <a:gd fmla="val 16667" name="adj"/>
            </a:avLst>
          </a:prstGeom>
          <a:noFill/>
          <a:ln>
            <a:noFill/>
          </a:ln>
        </p:spPr>
      </p:pic>
      <p:grpSp>
        <p:nvGrpSpPr>
          <p:cNvPr id="720" name="Google Shape;720;p26"/>
          <p:cNvGrpSpPr/>
          <p:nvPr/>
        </p:nvGrpSpPr>
        <p:grpSpPr>
          <a:xfrm flipH="1" rot="10800000">
            <a:off x="5716804" y="2718465"/>
            <a:ext cx="539885" cy="389750"/>
            <a:chOff x="-2817590" y="3784091"/>
            <a:chExt cx="1880477" cy="1357541"/>
          </a:xfrm>
        </p:grpSpPr>
        <p:sp>
          <p:nvSpPr>
            <p:cNvPr id="721" name="Google Shape;721;p26"/>
            <p:cNvSpPr/>
            <p:nvPr/>
          </p:nvSpPr>
          <p:spPr>
            <a:xfrm flipH="1">
              <a:off x="-2546504"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flipH="1">
              <a:off x="-2661032"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flipH="1">
              <a:off x="-281759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26"/>
          <p:cNvGrpSpPr/>
          <p:nvPr/>
        </p:nvGrpSpPr>
        <p:grpSpPr>
          <a:xfrm flipH="1" rot="10800000">
            <a:off x="4739787" y="813740"/>
            <a:ext cx="539885" cy="389750"/>
            <a:chOff x="-77" y="3784091"/>
            <a:chExt cx="1880477" cy="1357541"/>
          </a:xfrm>
        </p:grpSpPr>
        <p:sp>
          <p:nvSpPr>
            <p:cNvPr id="725" name="Google Shape;725;p2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45" name="Shape 945"/>
        <p:cNvGrpSpPr/>
        <p:nvPr/>
      </p:nvGrpSpPr>
      <p:grpSpPr>
        <a:xfrm>
          <a:off x="0" y="0"/>
          <a:ext cx="0" cy="0"/>
          <a:chOff x="0" y="0"/>
          <a:chExt cx="0" cy="0"/>
        </a:xfrm>
      </p:grpSpPr>
      <p:sp>
        <p:nvSpPr>
          <p:cNvPr id="946" name="Google Shape;946;p44"/>
          <p:cNvSpPr txBox="1"/>
          <p:nvPr>
            <p:ph type="title"/>
          </p:nvPr>
        </p:nvSpPr>
        <p:spPr>
          <a:xfrm>
            <a:off x="1052725" y="1718300"/>
            <a:ext cx="26172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Feature Suggestions</a:t>
            </a:r>
            <a:endParaRPr/>
          </a:p>
        </p:txBody>
      </p:sp>
      <p:sp>
        <p:nvSpPr>
          <p:cNvPr id="947" name="Google Shape;947;p44"/>
          <p:cNvSpPr txBox="1"/>
          <p:nvPr>
            <p:ph idx="2" type="body"/>
          </p:nvPr>
        </p:nvSpPr>
        <p:spPr>
          <a:xfrm>
            <a:off x="4001400" y="1718300"/>
            <a:ext cx="4422600" cy="226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When the food is listed we plan to include:</a:t>
            </a:r>
            <a:endParaRPr/>
          </a:p>
          <a:p>
            <a:pPr indent="-317500" lvl="1" marL="914400" rtl="0" algn="l">
              <a:spcBef>
                <a:spcPts val="0"/>
              </a:spcBef>
              <a:spcAft>
                <a:spcPts val="0"/>
              </a:spcAft>
              <a:buSzPts val="1400"/>
              <a:buChar char="○"/>
            </a:pPr>
            <a:r>
              <a:rPr lang="en"/>
              <a:t>Food name</a:t>
            </a:r>
            <a:endParaRPr/>
          </a:p>
          <a:p>
            <a:pPr indent="-317500" lvl="1" marL="914400" rtl="0" algn="l">
              <a:spcBef>
                <a:spcPts val="0"/>
              </a:spcBef>
              <a:spcAft>
                <a:spcPts val="0"/>
              </a:spcAft>
              <a:buSzPts val="1400"/>
              <a:buChar char="○"/>
            </a:pPr>
            <a:r>
              <a:rPr lang="en"/>
              <a:t>Station name</a:t>
            </a:r>
            <a:endParaRPr/>
          </a:p>
          <a:p>
            <a:pPr indent="-317500" lvl="1" marL="914400" rtl="0" algn="l">
              <a:spcBef>
                <a:spcPts val="0"/>
              </a:spcBef>
              <a:spcAft>
                <a:spcPts val="0"/>
              </a:spcAft>
              <a:buSzPts val="1400"/>
              <a:buChar char="○"/>
            </a:pPr>
            <a:r>
              <a:rPr lang="en"/>
              <a:t>Food label (Vegan, vegetarian, Halal, Kosher, etc)</a:t>
            </a:r>
            <a:endParaRPr/>
          </a:p>
          <a:p>
            <a:pPr indent="-317500" lvl="1" marL="914400" rtl="0" algn="l">
              <a:spcBef>
                <a:spcPts val="0"/>
              </a:spcBef>
              <a:spcAft>
                <a:spcPts val="0"/>
              </a:spcAft>
              <a:buSzPts val="1400"/>
              <a:buChar char="○"/>
            </a:pPr>
            <a:r>
              <a:rPr lang="en"/>
              <a:t>Nutritional Value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51" name="Shape 951"/>
        <p:cNvGrpSpPr/>
        <p:nvPr/>
      </p:nvGrpSpPr>
      <p:grpSpPr>
        <a:xfrm>
          <a:off x="0" y="0"/>
          <a:ext cx="0" cy="0"/>
          <a:chOff x="0" y="0"/>
          <a:chExt cx="0" cy="0"/>
        </a:xfrm>
      </p:grpSpPr>
      <p:sp>
        <p:nvSpPr>
          <p:cNvPr id="952" name="Google Shape;952;p45"/>
          <p:cNvSpPr txBox="1"/>
          <p:nvPr>
            <p:ph type="title"/>
          </p:nvPr>
        </p:nvSpPr>
        <p:spPr>
          <a:xfrm>
            <a:off x="1052725" y="1962400"/>
            <a:ext cx="26172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Implementation</a:t>
            </a:r>
            <a:endParaRPr/>
          </a:p>
        </p:txBody>
      </p:sp>
      <p:sp>
        <p:nvSpPr>
          <p:cNvPr id="953" name="Google Shape;953;p45"/>
          <p:cNvSpPr txBox="1"/>
          <p:nvPr>
            <p:ph idx="2" type="body"/>
          </p:nvPr>
        </p:nvSpPr>
        <p:spPr>
          <a:xfrm>
            <a:off x="4001400" y="1167150"/>
            <a:ext cx="4422600" cy="28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Software we are using:</a:t>
            </a:r>
            <a:endParaRPr b="1"/>
          </a:p>
          <a:p>
            <a:pPr indent="-317500" lvl="0" marL="457200" rtl="0" algn="l">
              <a:spcBef>
                <a:spcPts val="1600"/>
              </a:spcBef>
              <a:spcAft>
                <a:spcPts val="0"/>
              </a:spcAft>
              <a:buSzPts val="1400"/>
              <a:buChar char="●"/>
            </a:pPr>
            <a:r>
              <a:rPr lang="en"/>
              <a:t>Flutter to create the app for IOS and Android</a:t>
            </a:r>
            <a:endParaRPr/>
          </a:p>
          <a:p>
            <a:pPr indent="-317500" lvl="0" marL="457200" rtl="0" algn="l">
              <a:spcBef>
                <a:spcPts val="0"/>
              </a:spcBef>
              <a:spcAft>
                <a:spcPts val="0"/>
              </a:spcAft>
              <a:buSzPts val="1400"/>
              <a:buChar char="●"/>
            </a:pPr>
            <a:r>
              <a:rPr lang="en"/>
              <a:t>Cloud Database for our database</a:t>
            </a:r>
            <a:endParaRPr/>
          </a:p>
          <a:p>
            <a:pPr indent="-317500" lvl="0" marL="457200" rtl="0" algn="l">
              <a:spcBef>
                <a:spcPts val="0"/>
              </a:spcBef>
              <a:spcAft>
                <a:spcPts val="0"/>
              </a:spcAft>
              <a:buSzPts val="1400"/>
              <a:buChar char="●"/>
            </a:pPr>
            <a:r>
              <a:rPr lang="en"/>
              <a:t>Backends in Python using FastAPI</a:t>
            </a:r>
            <a:endParaRPr/>
          </a:p>
          <a:p>
            <a:pPr indent="0" lvl="0" marL="0" rtl="0" algn="l">
              <a:spcBef>
                <a:spcPts val="1600"/>
              </a:spcBef>
              <a:spcAft>
                <a:spcPts val="0"/>
              </a:spcAft>
              <a:buNone/>
            </a:pPr>
            <a:r>
              <a:rPr b="1" lang="en"/>
              <a:t>Data we are </a:t>
            </a:r>
            <a:r>
              <a:rPr b="1" lang="en"/>
              <a:t>retrieving</a:t>
            </a:r>
            <a:r>
              <a:rPr b="1" lang="en"/>
              <a:t>:</a:t>
            </a:r>
            <a:endParaRPr b="1"/>
          </a:p>
          <a:p>
            <a:pPr indent="-317500" lvl="0" marL="457200" rtl="0" algn="l">
              <a:spcBef>
                <a:spcPts val="1600"/>
              </a:spcBef>
              <a:spcAft>
                <a:spcPts val="0"/>
              </a:spcAft>
              <a:buSzPts val="1400"/>
              <a:buChar char="●"/>
            </a:pPr>
            <a:r>
              <a:rPr lang="en"/>
              <a:t>Food information (from </a:t>
            </a:r>
            <a:r>
              <a:rPr lang="en"/>
              <a:t>previous</a:t>
            </a:r>
            <a:r>
              <a:rPr lang="en"/>
              <a:t> slide) by </a:t>
            </a:r>
            <a:r>
              <a:rPr lang="en"/>
              <a:t>web scraping Bon Appetit</a:t>
            </a:r>
            <a:endParaRPr/>
          </a:p>
          <a:p>
            <a:pPr indent="-317500" lvl="0" marL="457200" rtl="0" algn="l">
              <a:spcBef>
                <a:spcPts val="0"/>
              </a:spcBef>
              <a:spcAft>
                <a:spcPts val="0"/>
              </a:spcAft>
              <a:buSzPts val="1400"/>
              <a:buChar char="●"/>
            </a:pPr>
            <a:r>
              <a:rPr lang="en"/>
              <a:t>Dining Hall Capacity will be mocked</a:t>
            </a:r>
            <a:endParaRPr/>
          </a:p>
          <a:p>
            <a:pPr indent="-317500" lvl="0" marL="457200" rtl="0" algn="l">
              <a:spcBef>
                <a:spcPts val="0"/>
              </a:spcBef>
              <a:spcAft>
                <a:spcPts val="0"/>
              </a:spcAft>
              <a:buSzPts val="1400"/>
              <a:buChar char="●"/>
            </a:pPr>
            <a:r>
              <a:rPr lang="en"/>
              <a:t>Line speed prediction will be mocked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57" name="Shape 957"/>
        <p:cNvGrpSpPr/>
        <p:nvPr/>
      </p:nvGrpSpPr>
      <p:grpSpPr>
        <a:xfrm>
          <a:off x="0" y="0"/>
          <a:ext cx="0" cy="0"/>
          <a:chOff x="0" y="0"/>
          <a:chExt cx="0" cy="0"/>
        </a:xfrm>
      </p:grpSpPr>
      <p:sp>
        <p:nvSpPr>
          <p:cNvPr id="958" name="Google Shape;958;p46"/>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03</a:t>
            </a:r>
            <a:endParaRPr>
              <a:solidFill>
                <a:schemeClr val="accent3"/>
              </a:solidFill>
            </a:endParaRPr>
          </a:p>
        </p:txBody>
      </p:sp>
      <p:sp>
        <p:nvSpPr>
          <p:cNvPr id="959" name="Google Shape;959;p46"/>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What are our goals for the week?</a:t>
            </a:r>
            <a:endParaRPr>
              <a:solidFill>
                <a:schemeClr val="accent3"/>
              </a:solidFill>
            </a:endParaRPr>
          </a:p>
        </p:txBody>
      </p:sp>
      <p:grpSp>
        <p:nvGrpSpPr>
          <p:cNvPr id="960" name="Google Shape;960;p46"/>
          <p:cNvGrpSpPr/>
          <p:nvPr/>
        </p:nvGrpSpPr>
        <p:grpSpPr>
          <a:xfrm>
            <a:off x="6275293" y="1383097"/>
            <a:ext cx="2377303" cy="2377303"/>
            <a:chOff x="5612559" y="834972"/>
            <a:chExt cx="3473558" cy="3473558"/>
          </a:xfrm>
        </p:grpSpPr>
        <p:sp>
          <p:nvSpPr>
            <p:cNvPr id="961" name="Google Shape;961;p46"/>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6"/>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6"/>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6"/>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6"/>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6"/>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47"/>
          <p:cNvSpPr txBox="1"/>
          <p:nvPr>
            <p:ph type="title"/>
          </p:nvPr>
        </p:nvSpPr>
        <p:spPr>
          <a:xfrm>
            <a:off x="5209956" y="1383713"/>
            <a:ext cx="2145300" cy="6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998" name="Google Shape;998;p47"/>
          <p:cNvSpPr txBox="1"/>
          <p:nvPr>
            <p:ph idx="1" type="body"/>
          </p:nvPr>
        </p:nvSpPr>
        <p:spPr>
          <a:xfrm>
            <a:off x="5209971" y="2023391"/>
            <a:ext cx="2445300" cy="17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Loading Screen</a:t>
            </a:r>
            <a:endParaRPr/>
          </a:p>
          <a:p>
            <a:pPr indent="0" lvl="0" marL="0" rtl="0" algn="l">
              <a:spcBef>
                <a:spcPts val="0"/>
              </a:spcBef>
              <a:spcAft>
                <a:spcPts val="0"/>
              </a:spcAft>
              <a:buNone/>
            </a:pPr>
            <a:r>
              <a:rPr lang="en"/>
              <a:t>2: Home Screen UI</a:t>
            </a:r>
            <a:endParaRPr/>
          </a:p>
          <a:p>
            <a:pPr indent="0" lvl="0" marL="0" rtl="0" algn="l">
              <a:spcBef>
                <a:spcPts val="0"/>
              </a:spcBef>
              <a:spcAft>
                <a:spcPts val="0"/>
              </a:spcAft>
              <a:buNone/>
            </a:pPr>
            <a:r>
              <a:rPr lang="en"/>
              <a:t>3: Setup GitHub</a:t>
            </a:r>
            <a:endParaRPr/>
          </a:p>
          <a:p>
            <a:pPr indent="0" lvl="0" marL="0" rtl="0" algn="l">
              <a:spcBef>
                <a:spcPts val="0"/>
              </a:spcBef>
              <a:spcAft>
                <a:spcPts val="0"/>
              </a:spcAft>
              <a:buNone/>
            </a:pPr>
            <a:r>
              <a:rPr lang="en"/>
              <a:t>5: &lt;3 Screen</a:t>
            </a:r>
            <a:endParaRPr/>
          </a:p>
          <a:p>
            <a:pPr indent="0" lvl="0" marL="0" rtl="0" algn="l">
              <a:spcBef>
                <a:spcPts val="0"/>
              </a:spcBef>
              <a:spcAft>
                <a:spcPts val="0"/>
              </a:spcAft>
              <a:buNone/>
            </a:pPr>
            <a:r>
              <a:rPr lang="en"/>
              <a:t>8: N/A</a:t>
            </a:r>
            <a:endParaRPr/>
          </a:p>
          <a:p>
            <a:pPr indent="0" lvl="0" marL="0" rtl="0" algn="l">
              <a:spcBef>
                <a:spcPts val="0"/>
              </a:spcBef>
              <a:spcAft>
                <a:spcPts val="0"/>
              </a:spcAft>
              <a:buNone/>
            </a:pPr>
            <a:r>
              <a:rPr lang="en"/>
              <a:t>13: Web-</a:t>
            </a:r>
            <a:r>
              <a:rPr lang="en"/>
              <a:t>scraping</a:t>
            </a:r>
            <a:r>
              <a:rPr lang="en"/>
              <a:t> Bon Appetit</a:t>
            </a:r>
            <a:endParaRPr/>
          </a:p>
          <a:p>
            <a:pPr indent="0" lvl="0" marL="0" rtl="0" algn="l">
              <a:spcBef>
                <a:spcPts val="0"/>
              </a:spcBef>
              <a:spcAft>
                <a:spcPts val="0"/>
              </a:spcAft>
              <a:buNone/>
            </a:pPr>
            <a:r>
              <a:rPr lang="en"/>
              <a:t>21: Too Much?</a:t>
            </a:r>
            <a:endParaRPr/>
          </a:p>
        </p:txBody>
      </p:sp>
      <p:sp>
        <p:nvSpPr>
          <p:cNvPr id="999" name="Google Shape;999;p47"/>
          <p:cNvSpPr txBox="1"/>
          <p:nvPr>
            <p:ph idx="2" type="body"/>
          </p:nvPr>
        </p:nvSpPr>
        <p:spPr>
          <a:xfrm>
            <a:off x="1732140" y="2023391"/>
            <a:ext cx="2445300" cy="17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Upload Slides to Dropbox</a:t>
            </a:r>
            <a:endParaRPr/>
          </a:p>
          <a:p>
            <a:pPr indent="0" lvl="0" marL="0" rtl="0" algn="l">
              <a:spcBef>
                <a:spcPts val="0"/>
              </a:spcBef>
              <a:spcAft>
                <a:spcPts val="0"/>
              </a:spcAft>
              <a:buNone/>
            </a:pPr>
            <a:r>
              <a:rPr lang="en"/>
              <a:t>2: Organize Feedback for Retro</a:t>
            </a:r>
            <a:endParaRPr/>
          </a:p>
          <a:p>
            <a:pPr indent="0" lvl="0" marL="0" rtl="0" algn="l">
              <a:spcBef>
                <a:spcPts val="0"/>
              </a:spcBef>
              <a:spcAft>
                <a:spcPts val="0"/>
              </a:spcAft>
              <a:buNone/>
            </a:pPr>
            <a:r>
              <a:rPr lang="en"/>
              <a:t>3: Calculate Scrum Velocity</a:t>
            </a:r>
            <a:endParaRPr/>
          </a:p>
          <a:p>
            <a:pPr indent="0" lvl="0" marL="0" rtl="0" algn="l">
              <a:spcBef>
                <a:spcPts val="0"/>
              </a:spcBef>
              <a:spcAft>
                <a:spcPts val="0"/>
              </a:spcAft>
              <a:buNone/>
            </a:pPr>
            <a:r>
              <a:rPr lang="en"/>
              <a:t>5: Add new Feature Tickets</a:t>
            </a:r>
            <a:endParaRPr/>
          </a:p>
          <a:p>
            <a:pPr indent="0" lvl="0" marL="0" rtl="0" algn="l">
              <a:spcBef>
                <a:spcPts val="0"/>
              </a:spcBef>
              <a:spcAft>
                <a:spcPts val="0"/>
              </a:spcAft>
              <a:buNone/>
            </a:pPr>
            <a:r>
              <a:rPr lang="en"/>
              <a:t>8: Apply for Hatchery Grant</a:t>
            </a:r>
            <a:endParaRPr/>
          </a:p>
          <a:p>
            <a:pPr indent="0" lvl="0" marL="0" rtl="0" algn="l">
              <a:spcBef>
                <a:spcPts val="0"/>
              </a:spcBef>
              <a:spcAft>
                <a:spcPts val="0"/>
              </a:spcAft>
              <a:buNone/>
            </a:pPr>
            <a:r>
              <a:rPr lang="en"/>
              <a:t>13: N/A</a:t>
            </a:r>
            <a:endParaRPr/>
          </a:p>
          <a:p>
            <a:pPr indent="0" lvl="0" marL="0" rtl="0" algn="l">
              <a:spcBef>
                <a:spcPts val="0"/>
              </a:spcBef>
              <a:spcAft>
                <a:spcPts val="0"/>
              </a:spcAft>
              <a:buNone/>
            </a:pPr>
            <a:r>
              <a:rPr lang="en"/>
              <a:t>21: Too Much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0" name="Google Shape;1000;p47"/>
          <p:cNvSpPr txBox="1"/>
          <p:nvPr>
            <p:ph idx="3" type="title"/>
          </p:nvPr>
        </p:nvSpPr>
        <p:spPr>
          <a:xfrm>
            <a:off x="1732125" y="1383713"/>
            <a:ext cx="2145300" cy="6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Logistics</a:t>
            </a:r>
            <a:endParaRPr/>
          </a:p>
        </p:txBody>
      </p:sp>
      <p:sp>
        <p:nvSpPr>
          <p:cNvPr id="1001" name="Google Shape;1001;p47"/>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Value Examples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48"/>
          <p:cNvSpPr txBox="1"/>
          <p:nvPr>
            <p:ph idx="1" type="subTitle"/>
          </p:nvPr>
        </p:nvSpPr>
        <p:spPr>
          <a:xfrm>
            <a:off x="720004" y="1423400"/>
            <a:ext cx="30081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[2pts] Save Seated Section</a:t>
            </a:r>
            <a:endParaRPr/>
          </a:p>
        </p:txBody>
      </p:sp>
      <p:sp>
        <p:nvSpPr>
          <p:cNvPr id="1007" name="Google Shape;1007;p4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Storytime: New Tickets Added</a:t>
            </a:r>
            <a:endParaRPr/>
          </a:p>
        </p:txBody>
      </p:sp>
      <p:sp>
        <p:nvSpPr>
          <p:cNvPr id="1008" name="Google Shape;1008;p48"/>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800"/>
              <a:t>As a developer, I would like to have a helper method that saves the section a user sits in, so that this method can be reused.</a:t>
            </a:r>
            <a:endParaRPr sz="800"/>
          </a:p>
        </p:txBody>
      </p:sp>
      <p:sp>
        <p:nvSpPr>
          <p:cNvPr id="1009" name="Google Shape;1009;p48"/>
          <p:cNvSpPr txBox="1"/>
          <p:nvPr>
            <p:ph idx="3" type="subTitle"/>
          </p:nvPr>
        </p:nvSpPr>
        <p:spPr>
          <a:xfrm>
            <a:off x="719804" y="2450150"/>
            <a:ext cx="30081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[2pts] </a:t>
            </a:r>
            <a:r>
              <a:rPr lang="en"/>
              <a:t>Save Dooley Dollars</a:t>
            </a:r>
            <a:endParaRPr/>
          </a:p>
        </p:txBody>
      </p:sp>
      <p:sp>
        <p:nvSpPr>
          <p:cNvPr id="1010" name="Google Shape;1010;p48"/>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800"/>
              <a:t>As a developer, I would like to be able to store dooley dollar balances, so that this helper method can be reused.</a:t>
            </a:r>
            <a:endParaRPr sz="800"/>
          </a:p>
        </p:txBody>
      </p:sp>
      <p:sp>
        <p:nvSpPr>
          <p:cNvPr id="1011" name="Google Shape;1011;p48"/>
          <p:cNvSpPr txBox="1"/>
          <p:nvPr>
            <p:ph idx="5" type="subTitle"/>
          </p:nvPr>
        </p:nvSpPr>
        <p:spPr>
          <a:xfrm>
            <a:off x="5415979" y="1423400"/>
            <a:ext cx="30081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[2pts] </a:t>
            </a:r>
            <a:r>
              <a:rPr lang="en"/>
              <a:t>Save User New Friend</a:t>
            </a:r>
            <a:endParaRPr/>
          </a:p>
        </p:txBody>
      </p:sp>
      <p:sp>
        <p:nvSpPr>
          <p:cNvPr id="1012" name="Google Shape;1012;p48"/>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As a developer, I would like to have a helper method that saves new friends, so that the method can be reused.</a:t>
            </a:r>
            <a:endParaRPr sz="800"/>
          </a:p>
        </p:txBody>
      </p:sp>
      <p:sp>
        <p:nvSpPr>
          <p:cNvPr id="1013" name="Google Shape;1013;p48"/>
          <p:cNvSpPr txBox="1"/>
          <p:nvPr>
            <p:ph idx="7" type="subTitle"/>
          </p:nvPr>
        </p:nvSpPr>
        <p:spPr>
          <a:xfrm>
            <a:off x="720079" y="3476900"/>
            <a:ext cx="30081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[2pts] </a:t>
            </a:r>
            <a:r>
              <a:rPr lang="en"/>
              <a:t>Save New &lt;3</a:t>
            </a:r>
            <a:endParaRPr/>
          </a:p>
        </p:txBody>
      </p:sp>
      <p:sp>
        <p:nvSpPr>
          <p:cNvPr id="1014" name="Google Shape;1014;p48"/>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800"/>
              <a:t>As a developer, I would like to have a helper method that saves new hearted items, so that the method can be reused.</a:t>
            </a:r>
            <a:endParaRPr sz="800"/>
          </a:p>
        </p:txBody>
      </p:sp>
      <p:sp>
        <p:nvSpPr>
          <p:cNvPr id="1015" name="Google Shape;1015;p48"/>
          <p:cNvSpPr txBox="1"/>
          <p:nvPr>
            <p:ph idx="9" type="subTitle"/>
          </p:nvPr>
        </p:nvSpPr>
        <p:spPr>
          <a:xfrm>
            <a:off x="5415804" y="2450150"/>
            <a:ext cx="30081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[2pts] </a:t>
            </a:r>
            <a:r>
              <a:rPr lang="en"/>
              <a:t>Save User Login</a:t>
            </a:r>
            <a:endParaRPr/>
          </a:p>
        </p:txBody>
      </p:sp>
      <p:sp>
        <p:nvSpPr>
          <p:cNvPr id="1016" name="Google Shape;1016;p48"/>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As a developer, I would like to have a helper method that saves the user login, so that the method can be reused.</a:t>
            </a:r>
            <a:endParaRPr sz="800"/>
          </a:p>
        </p:txBody>
      </p:sp>
      <p:sp>
        <p:nvSpPr>
          <p:cNvPr id="1017" name="Google Shape;1017;p48"/>
          <p:cNvSpPr txBox="1"/>
          <p:nvPr>
            <p:ph idx="14" type="subTitle"/>
          </p:nvPr>
        </p:nvSpPr>
        <p:spPr>
          <a:xfrm>
            <a:off x="5415979" y="3476875"/>
            <a:ext cx="30081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[2pts] </a:t>
            </a:r>
            <a:r>
              <a:rPr lang="en"/>
              <a:t>Save User Password</a:t>
            </a:r>
            <a:endParaRPr/>
          </a:p>
        </p:txBody>
      </p:sp>
      <p:sp>
        <p:nvSpPr>
          <p:cNvPr id="1018" name="Google Shape;1018;p48"/>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As a developer, I would like to have a helper method that saves user password, so that the method can be reused.</a:t>
            </a:r>
            <a:endParaRPr sz="800"/>
          </a:p>
        </p:txBody>
      </p:sp>
      <p:sp>
        <p:nvSpPr>
          <p:cNvPr id="1019" name="Google Shape;1019;p48"/>
          <p:cNvSpPr txBox="1"/>
          <p:nvPr/>
        </p:nvSpPr>
        <p:spPr>
          <a:xfrm>
            <a:off x="3728375" y="4774200"/>
            <a:ext cx="5415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Roboto"/>
                <a:ea typeface="Roboto"/>
                <a:cs typeface="Roboto"/>
                <a:sym typeface="Roboto"/>
              </a:rPr>
              <a:t>Sprint 3 will be geared toward Backend Development</a:t>
            </a:r>
            <a:endParaRPr sz="1200">
              <a:solidFill>
                <a:schemeClr val="l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23" name="Shape 1023"/>
        <p:cNvGrpSpPr/>
        <p:nvPr/>
      </p:nvGrpSpPr>
      <p:grpSpPr>
        <a:xfrm>
          <a:off x="0" y="0"/>
          <a:ext cx="0" cy="0"/>
          <a:chOff x="0" y="0"/>
          <a:chExt cx="0" cy="0"/>
        </a:xfrm>
      </p:grpSpPr>
      <p:sp>
        <p:nvSpPr>
          <p:cNvPr id="1024" name="Google Shape;1024;p49"/>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a:t>
            </a:r>
            <a:r>
              <a:rPr lang="en">
                <a:solidFill>
                  <a:schemeClr val="accent2"/>
                </a:solidFill>
              </a:rPr>
              <a:t>H</a:t>
            </a:r>
            <a:r>
              <a:rPr lang="en">
                <a:solidFill>
                  <a:schemeClr val="accent3"/>
                </a:solidFill>
              </a:rPr>
              <a:t>A</a:t>
            </a:r>
            <a:r>
              <a:rPr lang="en">
                <a:solidFill>
                  <a:schemeClr val="accent4"/>
                </a:solidFill>
              </a:rPr>
              <a:t>N</a:t>
            </a:r>
            <a:r>
              <a:rPr lang="en">
                <a:solidFill>
                  <a:schemeClr val="accent5"/>
                </a:solidFill>
              </a:rPr>
              <a:t>K</a:t>
            </a:r>
            <a:r>
              <a:rPr lang="en">
                <a:solidFill>
                  <a:schemeClr val="accent6"/>
                </a:solidFill>
              </a:rPr>
              <a:t>S</a:t>
            </a:r>
            <a:endParaRPr/>
          </a:p>
        </p:txBody>
      </p:sp>
      <p:sp>
        <p:nvSpPr>
          <p:cNvPr id="1025" name="Google Shape;1025;p49"/>
          <p:cNvSpPr/>
          <p:nvPr/>
        </p:nvSpPr>
        <p:spPr>
          <a:xfrm>
            <a:off x="11865675" y="1028350"/>
            <a:ext cx="40050" cy="12525"/>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txBox="1"/>
          <p:nvPr/>
        </p:nvSpPr>
        <p:spPr>
          <a:xfrm>
            <a:off x="2736850" y="2214475"/>
            <a:ext cx="4236300" cy="4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CEF3F5"/>
                </a:solidFill>
                <a:latin typeface="Roboto"/>
                <a:ea typeface="Roboto"/>
                <a:cs typeface="Roboto"/>
                <a:sym typeface="Roboto"/>
              </a:rPr>
              <a:t>Please remember to share your </a:t>
            </a:r>
            <a:r>
              <a:rPr b="1" lang="en" sz="2100">
                <a:solidFill>
                  <a:srgbClr val="972CB4"/>
                </a:solidFill>
                <a:latin typeface="Roboto"/>
                <a:ea typeface="Roboto"/>
                <a:cs typeface="Roboto"/>
                <a:sym typeface="Roboto"/>
              </a:rPr>
              <a:t>feedback</a:t>
            </a:r>
            <a:r>
              <a:rPr lang="en" sz="2100">
                <a:solidFill>
                  <a:srgbClr val="CEF3F5"/>
                </a:solidFill>
                <a:latin typeface="Roboto"/>
                <a:ea typeface="Roboto"/>
                <a:cs typeface="Roboto"/>
                <a:sym typeface="Roboto"/>
              </a:rPr>
              <a:t> :)</a:t>
            </a:r>
            <a:endParaRPr sz="2100">
              <a:solidFill>
                <a:srgbClr val="CEF3F5"/>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31" name="Shape 731"/>
        <p:cNvGrpSpPr/>
        <p:nvPr/>
      </p:nvGrpSpPr>
      <p:grpSpPr>
        <a:xfrm>
          <a:off x="0" y="0"/>
          <a:ext cx="0" cy="0"/>
          <a:chOff x="0" y="0"/>
          <a:chExt cx="0" cy="0"/>
        </a:xfrm>
      </p:grpSpPr>
      <p:pic>
        <p:nvPicPr>
          <p:cNvPr id="732" name="Google Shape;732;p27"/>
          <p:cNvPicPr preferRelativeResize="0"/>
          <p:nvPr/>
        </p:nvPicPr>
        <p:blipFill>
          <a:blip r:embed="rId3">
            <a:alphaModFix amt="73000"/>
          </a:blip>
          <a:stretch>
            <a:fillRect/>
          </a:stretch>
        </p:blipFill>
        <p:spPr>
          <a:xfrm>
            <a:off x="2058850" y="2624000"/>
            <a:ext cx="1387800" cy="18504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733" name="Google Shape;733;p2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34" name="Google Shape;734;p27"/>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Team Member</a:t>
            </a:r>
            <a:endParaRPr/>
          </a:p>
        </p:txBody>
      </p:sp>
      <p:sp>
        <p:nvSpPr>
          <p:cNvPr id="735" name="Google Shape;735;p27"/>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
        <p:nvSpPr>
          <p:cNvPr id="736" name="Google Shape;736;p27"/>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a:t>
            </a:r>
            <a:endParaRPr/>
          </a:p>
        </p:txBody>
      </p:sp>
      <p:sp>
        <p:nvSpPr>
          <p:cNvPr id="737" name="Google Shape;737;p27"/>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Mimi Olayeye</a:t>
            </a:r>
            <a:endParaRPr/>
          </a:p>
        </p:txBody>
      </p:sp>
      <p:sp>
        <p:nvSpPr>
          <p:cNvPr id="738" name="Google Shape;738;p27"/>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David Wei</a:t>
            </a:r>
            <a:endParaRPr/>
          </a:p>
        </p:txBody>
      </p:sp>
      <p:sp>
        <p:nvSpPr>
          <p:cNvPr id="739" name="Google Shape;739;p27"/>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Brenda Cano</a:t>
            </a:r>
            <a:endParaRPr/>
          </a:p>
        </p:txBody>
      </p:sp>
      <p:pic>
        <p:nvPicPr>
          <p:cNvPr id="740" name="Google Shape;740;p27"/>
          <p:cNvPicPr preferRelativeResize="0"/>
          <p:nvPr/>
        </p:nvPicPr>
        <p:blipFill rotWithShape="1">
          <a:blip r:embed="rId4">
            <a:alphaModFix/>
          </a:blip>
          <a:srcRect b="22582" l="14880" r="21143" t="9927"/>
          <a:stretch/>
        </p:blipFill>
        <p:spPr>
          <a:xfrm>
            <a:off x="3964175" y="1100565"/>
            <a:ext cx="1282200" cy="1803600"/>
          </a:xfrm>
          <a:prstGeom prst="roundRect">
            <a:avLst>
              <a:gd fmla="val 16667" name="adj"/>
            </a:avLst>
          </a:prstGeom>
          <a:noFill/>
          <a:ln>
            <a:noFill/>
          </a:ln>
        </p:spPr>
      </p:pic>
      <p:pic>
        <p:nvPicPr>
          <p:cNvPr id="741" name="Google Shape;741;p27"/>
          <p:cNvPicPr preferRelativeResize="0"/>
          <p:nvPr/>
        </p:nvPicPr>
        <p:blipFill>
          <a:blip r:embed="rId5">
            <a:alphaModFix/>
          </a:blip>
          <a:stretch>
            <a:fillRect/>
          </a:stretch>
        </p:blipFill>
        <p:spPr>
          <a:xfrm>
            <a:off x="5587550" y="2553790"/>
            <a:ext cx="1472700" cy="1990800"/>
          </a:xfrm>
          <a:prstGeom prst="roundRect">
            <a:avLst>
              <a:gd fmla="val 16667" name="adj"/>
            </a:avLst>
          </a:prstGeom>
          <a:noFill/>
          <a:ln>
            <a:noFill/>
          </a:ln>
        </p:spPr>
      </p:pic>
      <p:grpSp>
        <p:nvGrpSpPr>
          <p:cNvPr id="742" name="Google Shape;742;p27"/>
          <p:cNvGrpSpPr/>
          <p:nvPr/>
        </p:nvGrpSpPr>
        <p:grpSpPr>
          <a:xfrm flipH="1" rot="10800000">
            <a:off x="4706487" y="1100565"/>
            <a:ext cx="539885" cy="389750"/>
            <a:chOff x="-77" y="3784091"/>
            <a:chExt cx="1880477" cy="1357541"/>
          </a:xfrm>
        </p:grpSpPr>
        <p:sp>
          <p:nvSpPr>
            <p:cNvPr id="743" name="Google Shape;743;p2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27"/>
          <p:cNvGrpSpPr/>
          <p:nvPr/>
        </p:nvGrpSpPr>
        <p:grpSpPr>
          <a:xfrm flipH="1" rot="10800000">
            <a:off x="2906762" y="2628890"/>
            <a:ext cx="539885" cy="389750"/>
            <a:chOff x="-77" y="3784091"/>
            <a:chExt cx="1880477" cy="1357541"/>
          </a:xfrm>
        </p:grpSpPr>
        <p:sp>
          <p:nvSpPr>
            <p:cNvPr id="747" name="Google Shape;747;p2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27"/>
          <p:cNvGrpSpPr/>
          <p:nvPr/>
        </p:nvGrpSpPr>
        <p:grpSpPr>
          <a:xfrm flipH="1" rot="10800000">
            <a:off x="5587554" y="2553790"/>
            <a:ext cx="539885" cy="389750"/>
            <a:chOff x="-2817590" y="3784091"/>
            <a:chExt cx="1880477" cy="1357541"/>
          </a:xfrm>
        </p:grpSpPr>
        <p:sp>
          <p:nvSpPr>
            <p:cNvPr id="751" name="Google Shape;751;p27"/>
            <p:cNvSpPr/>
            <p:nvPr/>
          </p:nvSpPr>
          <p:spPr>
            <a:xfrm flipH="1">
              <a:off x="-2546504"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flipH="1">
              <a:off x="-2661032"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flipH="1">
              <a:off x="-281759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57" name="Shape 757"/>
        <p:cNvGrpSpPr/>
        <p:nvPr/>
      </p:nvGrpSpPr>
      <p:grpSpPr>
        <a:xfrm>
          <a:off x="0" y="0"/>
          <a:ext cx="0" cy="0"/>
          <a:chOff x="0" y="0"/>
          <a:chExt cx="0" cy="0"/>
        </a:xfrm>
      </p:grpSpPr>
      <p:sp>
        <p:nvSpPr>
          <p:cNvPr id="758" name="Google Shape;758;p28"/>
          <p:cNvSpPr txBox="1"/>
          <p:nvPr>
            <p:ph type="title"/>
          </p:nvPr>
        </p:nvSpPr>
        <p:spPr>
          <a:xfrm>
            <a:off x="5516410" y="1768059"/>
            <a:ext cx="214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759" name="Google Shape;759;p28"/>
          <p:cNvSpPr txBox="1"/>
          <p:nvPr>
            <p:ph idx="1" type="body"/>
          </p:nvPr>
        </p:nvSpPr>
        <p:spPr>
          <a:xfrm>
            <a:off x="5076900" y="2302650"/>
            <a:ext cx="3048000" cy="19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 app that does all the thinking for you. Get notified when your favorite meals are served or when other friends are available to eat. Coordinate seating locations by viewing a heatmap of locations and see capacity statistics to beat rush hour and dine at the safest time.</a:t>
            </a:r>
            <a:endParaRPr/>
          </a:p>
        </p:txBody>
      </p:sp>
      <p:sp>
        <p:nvSpPr>
          <p:cNvPr id="760" name="Google Shape;760;p28"/>
          <p:cNvSpPr txBox="1"/>
          <p:nvPr>
            <p:ph idx="2" type="body"/>
          </p:nvPr>
        </p:nvSpPr>
        <p:spPr>
          <a:xfrm>
            <a:off x="1115075" y="2302650"/>
            <a:ext cx="3048000" cy="19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Returning from a pandemic, Emory University hasn’t quite figured out all the best systems yet. Coordinating a consistent student experience of classes and dining has yet to be achieved. Dining options are in flux and unclear.</a:t>
            </a:r>
            <a:endParaRPr/>
          </a:p>
        </p:txBody>
      </p:sp>
      <p:sp>
        <p:nvSpPr>
          <p:cNvPr id="761" name="Google Shape;761;p28"/>
          <p:cNvSpPr txBox="1"/>
          <p:nvPr>
            <p:ph idx="3" type="title"/>
          </p:nvPr>
        </p:nvSpPr>
        <p:spPr>
          <a:xfrm>
            <a:off x="1566273" y="1768059"/>
            <a:ext cx="214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762" name="Google Shape;762;p28"/>
          <p:cNvSpPr txBox="1"/>
          <p:nvPr>
            <p:ph idx="4" type="title"/>
          </p:nvPr>
        </p:nvSpPr>
        <p:spPr>
          <a:xfrm>
            <a:off x="720000" y="433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VS </a:t>
            </a:r>
            <a:r>
              <a:rPr lang="en"/>
              <a:t>OUR</a:t>
            </a:r>
            <a:r>
              <a:rPr lang="en"/>
              <a:t> SOLUTION </a:t>
            </a:r>
            <a:r>
              <a:rPr lang="en" sz="1300"/>
              <a:t>(elevator pitch)</a:t>
            </a:r>
            <a:endParaRPr sz="1300"/>
          </a:p>
        </p:txBody>
      </p:sp>
      <p:grpSp>
        <p:nvGrpSpPr>
          <p:cNvPr id="763" name="Google Shape;763;p28"/>
          <p:cNvGrpSpPr/>
          <p:nvPr/>
        </p:nvGrpSpPr>
        <p:grpSpPr>
          <a:xfrm>
            <a:off x="6353954" y="1232891"/>
            <a:ext cx="469887" cy="469887"/>
            <a:chOff x="1487200" y="4993750"/>
            <a:chExt cx="483125" cy="483125"/>
          </a:xfrm>
        </p:grpSpPr>
        <p:sp>
          <p:nvSpPr>
            <p:cNvPr id="764" name="Google Shape;764;p28"/>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765" name="Google Shape;765;p28"/>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766" name="Google Shape;766;p28"/>
          <p:cNvGrpSpPr/>
          <p:nvPr/>
        </p:nvGrpSpPr>
        <p:grpSpPr>
          <a:xfrm>
            <a:off x="2404146" y="1232891"/>
            <a:ext cx="469887" cy="469887"/>
            <a:chOff x="2081650" y="4993750"/>
            <a:chExt cx="483125" cy="483125"/>
          </a:xfrm>
        </p:grpSpPr>
        <p:sp>
          <p:nvSpPr>
            <p:cNvPr id="767" name="Google Shape;767;p28"/>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 name="Google Shape;768;p28"/>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72" name="Shape 772"/>
        <p:cNvGrpSpPr/>
        <p:nvPr/>
      </p:nvGrpSpPr>
      <p:grpSpPr>
        <a:xfrm>
          <a:off x="0" y="0"/>
          <a:ext cx="0" cy="0"/>
          <a:chOff x="0" y="0"/>
          <a:chExt cx="0" cy="0"/>
        </a:xfrm>
      </p:grpSpPr>
      <p:sp>
        <p:nvSpPr>
          <p:cNvPr id="773" name="Google Shape;773;p2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74" name="Google Shape;774;p29"/>
          <p:cNvSpPr txBox="1"/>
          <p:nvPr>
            <p:ph idx="1" type="subTitle"/>
          </p:nvPr>
        </p:nvSpPr>
        <p:spPr>
          <a:xfrm>
            <a:off x="571413" y="2603050"/>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did we accomplish?</a:t>
            </a:r>
            <a:endParaRPr/>
          </a:p>
        </p:txBody>
      </p:sp>
      <p:sp>
        <p:nvSpPr>
          <p:cNvPr id="775" name="Google Shape;775;p29"/>
          <p:cNvSpPr txBox="1"/>
          <p:nvPr>
            <p:ph idx="2" type="title"/>
          </p:nvPr>
        </p:nvSpPr>
        <p:spPr>
          <a:xfrm>
            <a:off x="1181013" y="2150750"/>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76" name="Google Shape;776;p29"/>
          <p:cNvSpPr txBox="1"/>
          <p:nvPr>
            <p:ph idx="4" type="subTitle"/>
          </p:nvPr>
        </p:nvSpPr>
        <p:spPr>
          <a:xfrm>
            <a:off x="3098038" y="2603050"/>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Acknowledging feedback</a:t>
            </a:r>
            <a:endParaRPr/>
          </a:p>
        </p:txBody>
      </p:sp>
      <p:sp>
        <p:nvSpPr>
          <p:cNvPr id="777" name="Google Shape;777;p29"/>
          <p:cNvSpPr txBox="1"/>
          <p:nvPr>
            <p:ph idx="5" type="title"/>
          </p:nvPr>
        </p:nvSpPr>
        <p:spPr>
          <a:xfrm>
            <a:off x="3707563" y="2150750"/>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78" name="Google Shape;778;p29"/>
          <p:cNvSpPr txBox="1"/>
          <p:nvPr>
            <p:ph idx="7" type="subTitle"/>
          </p:nvPr>
        </p:nvSpPr>
        <p:spPr>
          <a:xfrm>
            <a:off x="5493088" y="2603050"/>
            <a:ext cx="30795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our goals for the week?</a:t>
            </a:r>
            <a:endParaRPr/>
          </a:p>
        </p:txBody>
      </p:sp>
      <p:sp>
        <p:nvSpPr>
          <p:cNvPr id="779" name="Google Shape;779;p29"/>
          <p:cNvSpPr txBox="1"/>
          <p:nvPr>
            <p:ph idx="8" type="title"/>
          </p:nvPr>
        </p:nvSpPr>
        <p:spPr>
          <a:xfrm>
            <a:off x="6437088" y="2150750"/>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83" name="Shape 783"/>
        <p:cNvGrpSpPr/>
        <p:nvPr/>
      </p:nvGrpSpPr>
      <p:grpSpPr>
        <a:xfrm>
          <a:off x="0" y="0"/>
          <a:ext cx="0" cy="0"/>
          <a:chOff x="0" y="0"/>
          <a:chExt cx="0" cy="0"/>
        </a:xfrm>
      </p:grpSpPr>
      <p:sp>
        <p:nvSpPr>
          <p:cNvPr id="784" name="Google Shape;784;p30"/>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85" name="Google Shape;785;p30"/>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did we accomplish?</a:t>
            </a:r>
            <a:endParaRPr/>
          </a:p>
        </p:txBody>
      </p:sp>
      <p:grpSp>
        <p:nvGrpSpPr>
          <p:cNvPr id="786" name="Google Shape;786;p30"/>
          <p:cNvGrpSpPr/>
          <p:nvPr/>
        </p:nvGrpSpPr>
        <p:grpSpPr>
          <a:xfrm>
            <a:off x="6275049" y="1382979"/>
            <a:ext cx="2377553" cy="2377553"/>
            <a:chOff x="6198197" y="1098851"/>
            <a:chExt cx="2945797" cy="2945797"/>
          </a:xfrm>
        </p:grpSpPr>
        <p:sp>
          <p:nvSpPr>
            <p:cNvPr id="787" name="Google Shape;787;p30"/>
            <p:cNvSpPr/>
            <p:nvPr/>
          </p:nvSpPr>
          <p:spPr>
            <a:xfrm>
              <a:off x="7315562" y="1098851"/>
              <a:ext cx="1218960" cy="1218960"/>
            </a:xfrm>
            <a:custGeom>
              <a:rect b="b" l="l" r="r" t="t"/>
              <a:pathLst>
                <a:path extrusionOk="0" h="78289" w="78289">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7213984" y="2419374"/>
              <a:ext cx="355541" cy="152384"/>
            </a:xfrm>
            <a:custGeom>
              <a:rect b="b" l="l" r="r" t="t"/>
              <a:pathLst>
                <a:path extrusionOk="0" h="9787" w="22835">
                  <a:moveTo>
                    <a:pt x="1" y="1"/>
                  </a:moveTo>
                  <a:lnTo>
                    <a:pt x="1" y="9787"/>
                  </a:lnTo>
                  <a:lnTo>
                    <a:pt x="22835" y="9787"/>
                  </a:lnTo>
                  <a:lnTo>
                    <a:pt x="22835" y="1"/>
                  </a:lnTo>
                  <a:close/>
                </a:path>
              </a:pathLst>
            </a:custGeom>
            <a:solidFill>
              <a:srgbClr val="4B6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a:off x="6283022" y="3307176"/>
              <a:ext cx="698875" cy="536854"/>
            </a:xfrm>
            <a:custGeom>
              <a:rect b="b" l="l" r="r" t="t"/>
              <a:pathLst>
                <a:path extrusionOk="0" h="34480" w="44886">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6807669" y="3130425"/>
              <a:ext cx="406330" cy="914224"/>
            </a:xfrm>
            <a:custGeom>
              <a:rect b="b" l="l" r="r" t="t"/>
              <a:pathLst>
                <a:path extrusionOk="0" h="58717" w="26097">
                  <a:moveTo>
                    <a:pt x="1" y="0"/>
                  </a:moveTo>
                  <a:lnTo>
                    <a:pt x="19573" y="58716"/>
                  </a:lnTo>
                  <a:lnTo>
                    <a:pt x="26097" y="58716"/>
                  </a:lnTo>
                  <a:lnTo>
                    <a:pt x="143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6198197" y="3130425"/>
              <a:ext cx="406330" cy="914224"/>
            </a:xfrm>
            <a:custGeom>
              <a:rect b="b" l="l" r="r" t="t"/>
              <a:pathLst>
                <a:path extrusionOk="0" h="58717" w="26097">
                  <a:moveTo>
                    <a:pt x="11744" y="0"/>
                  </a:moveTo>
                  <a:lnTo>
                    <a:pt x="1" y="58716"/>
                  </a:lnTo>
                  <a:lnTo>
                    <a:pt x="6525" y="58716"/>
                  </a:lnTo>
                  <a:lnTo>
                    <a:pt x="26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6198197" y="2267006"/>
              <a:ext cx="1371328" cy="1015802"/>
            </a:xfrm>
            <a:custGeom>
              <a:rect b="b" l="l" r="r" t="t"/>
              <a:pathLst>
                <a:path extrusionOk="0" h="65241" w="88075">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6706090" y="2774900"/>
              <a:ext cx="1523696" cy="1168170"/>
            </a:xfrm>
            <a:custGeom>
              <a:rect b="b" l="l" r="r" t="t"/>
              <a:pathLst>
                <a:path extrusionOk="0" h="75027" w="97861">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7925034" y="3841476"/>
              <a:ext cx="507909" cy="203173"/>
            </a:xfrm>
            <a:custGeom>
              <a:rect b="b" l="l" r="r" t="t"/>
              <a:pathLst>
                <a:path extrusionOk="0" h="13049" w="32621">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6283022" y="1962270"/>
              <a:ext cx="1184924" cy="812645"/>
            </a:xfrm>
            <a:custGeom>
              <a:rect b="b" l="l" r="r" t="t"/>
              <a:pathLst>
                <a:path extrusionOk="0" h="52193" w="76103">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6283022" y="1962270"/>
              <a:ext cx="945706" cy="812645"/>
            </a:xfrm>
            <a:custGeom>
              <a:rect b="b" l="l" r="r" t="t"/>
              <a:pathLst>
                <a:path extrusionOk="0" h="52193" w="60739">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6756880" y="2571742"/>
              <a:ext cx="2387115" cy="203173"/>
            </a:xfrm>
            <a:custGeom>
              <a:rect b="b" l="l" r="r" t="t"/>
              <a:pathLst>
                <a:path extrusionOk="0" h="13049" w="153315">
                  <a:moveTo>
                    <a:pt x="1" y="1"/>
                  </a:moveTo>
                  <a:lnTo>
                    <a:pt x="1" y="13049"/>
                  </a:lnTo>
                  <a:lnTo>
                    <a:pt x="153314" y="13049"/>
                  </a:lnTo>
                  <a:lnTo>
                    <a:pt x="15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6381051" y="2302942"/>
              <a:ext cx="141718" cy="131302"/>
            </a:xfrm>
            <a:custGeom>
              <a:rect b="b" l="l" r="r" t="t"/>
              <a:pathLst>
                <a:path extrusionOk="0" h="8433" w="9102">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6498371" y="2115152"/>
              <a:ext cx="176766" cy="166724"/>
            </a:xfrm>
            <a:custGeom>
              <a:rect b="b" l="l" r="r" t="t"/>
              <a:pathLst>
                <a:path extrusionOk="0" h="10708" w="11353">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6655301" y="1809902"/>
              <a:ext cx="203173" cy="304752"/>
            </a:xfrm>
            <a:custGeom>
              <a:rect b="b" l="l" r="r" t="t"/>
              <a:pathLst>
                <a:path extrusionOk="0" h="19573" w="13049">
                  <a:moveTo>
                    <a:pt x="1" y="1"/>
                  </a:moveTo>
                  <a:lnTo>
                    <a:pt x="1" y="13049"/>
                  </a:lnTo>
                  <a:lnTo>
                    <a:pt x="6525" y="19573"/>
                  </a:lnTo>
                  <a:lnTo>
                    <a:pt x="13049" y="13049"/>
                  </a:lnTo>
                  <a:lnTo>
                    <a:pt x="13049"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6502933" y="2267006"/>
              <a:ext cx="761856" cy="304752"/>
            </a:xfrm>
            <a:custGeom>
              <a:rect b="b" l="l" r="r" t="t"/>
              <a:pathLst>
                <a:path extrusionOk="0" h="19573" w="48931">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7518720" y="2063849"/>
              <a:ext cx="457120" cy="507909"/>
            </a:xfrm>
            <a:custGeom>
              <a:rect b="b" l="l" r="r" t="t"/>
              <a:pathLst>
                <a:path extrusionOk="0" h="32621" w="29359">
                  <a:moveTo>
                    <a:pt x="6525" y="1"/>
                  </a:moveTo>
                  <a:lnTo>
                    <a:pt x="1" y="32621"/>
                  </a:lnTo>
                  <a:lnTo>
                    <a:pt x="22835" y="32621"/>
                  </a:lnTo>
                  <a:lnTo>
                    <a:pt x="29358"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6401354" y="2774900"/>
              <a:ext cx="1523696" cy="1168170"/>
            </a:xfrm>
            <a:custGeom>
              <a:rect b="b" l="l" r="r" t="t"/>
              <a:pathLst>
                <a:path extrusionOk="0" h="75027" w="97861">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7721877" y="3841476"/>
              <a:ext cx="406330" cy="203173"/>
            </a:xfrm>
            <a:custGeom>
              <a:rect b="b" l="l" r="r" t="t"/>
              <a:pathLst>
                <a:path extrusionOk="0" h="13049" w="26097">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8128192" y="1555955"/>
              <a:ext cx="1015802" cy="660277"/>
            </a:xfrm>
            <a:custGeom>
              <a:rect b="b" l="l" r="r" t="t"/>
              <a:pathLst>
                <a:path extrusionOk="0" h="42407" w="65241">
                  <a:moveTo>
                    <a:pt x="0" y="1"/>
                  </a:moveTo>
                  <a:lnTo>
                    <a:pt x="0" y="42407"/>
                  </a:lnTo>
                  <a:lnTo>
                    <a:pt x="65240" y="42407"/>
                  </a:lnTo>
                  <a:lnTo>
                    <a:pt x="65240" y="1"/>
                  </a:lnTo>
                  <a:close/>
                </a:path>
              </a:pathLst>
            </a:custGeom>
            <a:solidFill>
              <a:srgbClr val="80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8178981" y="1962270"/>
              <a:ext cx="609488" cy="609488"/>
            </a:xfrm>
            <a:custGeom>
              <a:rect b="b" l="l" r="r" t="t"/>
              <a:pathLst>
                <a:path extrusionOk="0" h="39145" w="39145">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8483717" y="2774900"/>
              <a:ext cx="406330" cy="203173"/>
            </a:xfrm>
            <a:custGeom>
              <a:rect b="b" l="l" r="r" t="t"/>
              <a:pathLst>
                <a:path extrusionOk="0" h="13049" w="26097">
                  <a:moveTo>
                    <a:pt x="0" y="1"/>
                  </a:moveTo>
                  <a:lnTo>
                    <a:pt x="0" y="13048"/>
                  </a:lnTo>
                  <a:lnTo>
                    <a:pt x="26096" y="13048"/>
                  </a:lnTo>
                  <a:lnTo>
                    <a:pt x="26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8636085" y="2774900"/>
              <a:ext cx="101594" cy="203173"/>
            </a:xfrm>
            <a:custGeom>
              <a:rect b="b" l="l" r="r" t="t"/>
              <a:pathLst>
                <a:path extrusionOk="0" h="13049" w="6525">
                  <a:moveTo>
                    <a:pt x="0" y="1"/>
                  </a:moveTo>
                  <a:lnTo>
                    <a:pt x="0" y="13048"/>
                  </a:lnTo>
                  <a:lnTo>
                    <a:pt x="6524" y="13048"/>
                  </a:lnTo>
                  <a:lnTo>
                    <a:pt x="6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8331349" y="2978057"/>
              <a:ext cx="355541" cy="1066592"/>
            </a:xfrm>
            <a:custGeom>
              <a:rect b="b" l="l" r="r" t="t"/>
              <a:pathLst>
                <a:path extrusionOk="0" h="68503" w="22835">
                  <a:moveTo>
                    <a:pt x="9786" y="0"/>
                  </a:moveTo>
                  <a:lnTo>
                    <a:pt x="0" y="68502"/>
                  </a:lnTo>
                  <a:lnTo>
                    <a:pt x="9786" y="68502"/>
                  </a:lnTo>
                  <a:lnTo>
                    <a:pt x="22834"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8686875" y="2978057"/>
              <a:ext cx="355541" cy="1066592"/>
            </a:xfrm>
            <a:custGeom>
              <a:rect b="b" l="l" r="r" t="t"/>
              <a:pathLst>
                <a:path extrusionOk="0" h="68503" w="22835">
                  <a:moveTo>
                    <a:pt x="0" y="0"/>
                  </a:moveTo>
                  <a:lnTo>
                    <a:pt x="13048" y="68502"/>
                  </a:lnTo>
                  <a:lnTo>
                    <a:pt x="22834" y="68502"/>
                  </a:lnTo>
                  <a:lnTo>
                    <a:pt x="13048"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6960037" y="2774900"/>
              <a:ext cx="406330" cy="203173"/>
            </a:xfrm>
            <a:custGeom>
              <a:rect b="b" l="l" r="r" t="t"/>
              <a:pathLst>
                <a:path extrusionOk="0" h="13049" w="26097">
                  <a:moveTo>
                    <a:pt x="1" y="1"/>
                  </a:moveTo>
                  <a:lnTo>
                    <a:pt x="1" y="13048"/>
                  </a:lnTo>
                  <a:lnTo>
                    <a:pt x="26097" y="13048"/>
                  </a:lnTo>
                  <a:lnTo>
                    <a:pt x="260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7112405" y="2774900"/>
              <a:ext cx="101594" cy="203173"/>
            </a:xfrm>
            <a:custGeom>
              <a:rect b="b" l="l" r="r" t="t"/>
              <a:pathLst>
                <a:path extrusionOk="0" h="13049" w="6525">
                  <a:moveTo>
                    <a:pt x="1" y="1"/>
                  </a:moveTo>
                  <a:lnTo>
                    <a:pt x="1" y="13048"/>
                  </a:lnTo>
                  <a:lnTo>
                    <a:pt x="6525" y="13048"/>
                  </a:lnTo>
                  <a:lnTo>
                    <a:pt x="6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6807669" y="2978057"/>
              <a:ext cx="355541" cy="1066592"/>
            </a:xfrm>
            <a:custGeom>
              <a:rect b="b" l="l" r="r" t="t"/>
              <a:pathLst>
                <a:path extrusionOk="0" h="68503" w="22835">
                  <a:moveTo>
                    <a:pt x="9787" y="0"/>
                  </a:moveTo>
                  <a:lnTo>
                    <a:pt x="1" y="68502"/>
                  </a:lnTo>
                  <a:lnTo>
                    <a:pt x="9787" y="68502"/>
                  </a:lnTo>
                  <a:lnTo>
                    <a:pt x="22835"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7163194" y="2978057"/>
              <a:ext cx="355541" cy="1066592"/>
            </a:xfrm>
            <a:custGeom>
              <a:rect b="b" l="l" r="r" t="t"/>
              <a:pathLst>
                <a:path extrusionOk="0" h="68503" w="22835">
                  <a:moveTo>
                    <a:pt x="1" y="0"/>
                  </a:moveTo>
                  <a:lnTo>
                    <a:pt x="13049" y="68502"/>
                  </a:lnTo>
                  <a:lnTo>
                    <a:pt x="22835" y="68502"/>
                  </a:lnTo>
                  <a:lnTo>
                    <a:pt x="13049"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6706090" y="1809902"/>
              <a:ext cx="152384" cy="203173"/>
            </a:xfrm>
            <a:custGeom>
              <a:rect b="b" l="l" r="r" t="t"/>
              <a:pathLst>
                <a:path extrusionOk="0" h="13049" w="9787">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6502933" y="1505166"/>
              <a:ext cx="304752" cy="304752"/>
            </a:xfrm>
            <a:custGeom>
              <a:rect b="b" l="l" r="r" t="t"/>
              <a:pathLst>
                <a:path extrusionOk="0" h="19573" w="19573">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6655301" y="1606745"/>
              <a:ext cx="203173" cy="203173"/>
            </a:xfrm>
            <a:custGeom>
              <a:rect b="b" l="l" r="r" t="t"/>
              <a:pathLst>
                <a:path extrusionOk="0" h="13049" w="13049">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6655301" y="1708323"/>
              <a:ext cx="203173" cy="253962"/>
            </a:xfrm>
            <a:custGeom>
              <a:rect b="b" l="l" r="r" t="t"/>
              <a:pathLst>
                <a:path extrusionOk="0" h="16311" w="13049">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1"/>
          <p:cNvSpPr txBox="1"/>
          <p:nvPr>
            <p:ph type="title"/>
          </p:nvPr>
        </p:nvSpPr>
        <p:spPr>
          <a:xfrm>
            <a:off x="69250" y="177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a:t>
            </a:r>
            <a:r>
              <a:rPr lang="en"/>
              <a:t>Paper </a:t>
            </a:r>
            <a:endParaRPr/>
          </a:p>
          <a:p>
            <a:pPr indent="0" lvl="0" marL="0" rtl="0" algn="l">
              <a:spcBef>
                <a:spcPts val="0"/>
              </a:spcBef>
              <a:spcAft>
                <a:spcPts val="0"/>
              </a:spcAft>
              <a:buNone/>
            </a:pPr>
            <a:r>
              <a:rPr lang="en"/>
              <a:t>Prototype</a:t>
            </a:r>
            <a:endParaRPr/>
          </a:p>
        </p:txBody>
      </p:sp>
      <p:pic>
        <p:nvPicPr>
          <p:cNvPr id="824" name="Google Shape;824;p31"/>
          <p:cNvPicPr preferRelativeResize="0"/>
          <p:nvPr/>
        </p:nvPicPr>
        <p:blipFill rotWithShape="1">
          <a:blip r:embed="rId3">
            <a:alphaModFix/>
          </a:blip>
          <a:srcRect b="4019" l="0" r="37880" t="950"/>
          <a:stretch/>
        </p:blipFill>
        <p:spPr>
          <a:xfrm>
            <a:off x="1965845" y="0"/>
            <a:ext cx="5977130" cy="5143500"/>
          </a:xfrm>
          <a:prstGeom prst="rect">
            <a:avLst/>
          </a:prstGeom>
          <a:noFill/>
          <a:ln>
            <a:noFill/>
          </a:ln>
        </p:spPr>
      </p:pic>
      <p:pic>
        <p:nvPicPr>
          <p:cNvPr id="825" name="Google Shape;825;p31"/>
          <p:cNvPicPr preferRelativeResize="0"/>
          <p:nvPr/>
        </p:nvPicPr>
        <p:blipFill rotWithShape="1">
          <a:blip r:embed="rId4">
            <a:alphaModFix/>
          </a:blip>
          <a:srcRect b="21465" l="71943" r="14008" t="32302"/>
          <a:stretch/>
        </p:blipFill>
        <p:spPr>
          <a:xfrm>
            <a:off x="508950" y="1384975"/>
            <a:ext cx="1456899" cy="269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32"/>
          <p:cNvSpPr txBox="1"/>
          <p:nvPr>
            <p:ph idx="4294967295" type="title"/>
          </p:nvPr>
        </p:nvSpPr>
        <p:spPr>
          <a:xfrm>
            <a:off x="3395025" y="142175"/>
            <a:ext cx="272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Prototype</a:t>
            </a:r>
            <a:endParaRPr/>
          </a:p>
        </p:txBody>
      </p:sp>
      <p:pic>
        <p:nvPicPr>
          <p:cNvPr id="831" name="Google Shape;831;p32"/>
          <p:cNvPicPr preferRelativeResize="0"/>
          <p:nvPr/>
        </p:nvPicPr>
        <p:blipFill>
          <a:blip r:embed="rId3">
            <a:alphaModFix/>
          </a:blip>
          <a:stretch>
            <a:fillRect/>
          </a:stretch>
        </p:blipFill>
        <p:spPr>
          <a:xfrm>
            <a:off x="5196375" y="979250"/>
            <a:ext cx="2603250" cy="3806799"/>
          </a:xfrm>
          <a:prstGeom prst="rect">
            <a:avLst/>
          </a:prstGeom>
          <a:noFill/>
          <a:ln>
            <a:noFill/>
          </a:ln>
        </p:spPr>
      </p:pic>
      <p:sp>
        <p:nvSpPr>
          <p:cNvPr id="832" name="Google Shape;832;p32"/>
          <p:cNvSpPr txBox="1"/>
          <p:nvPr/>
        </p:nvSpPr>
        <p:spPr>
          <a:xfrm rot="-5399136">
            <a:off x="4615450" y="1671121"/>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Updated</a:t>
            </a:r>
            <a:endParaRPr>
              <a:solidFill>
                <a:schemeClr val="dk1"/>
              </a:solidFill>
              <a:latin typeface="Roboto"/>
              <a:ea typeface="Roboto"/>
              <a:cs typeface="Roboto"/>
              <a:sym typeface="Roboto"/>
            </a:endParaRPr>
          </a:p>
        </p:txBody>
      </p:sp>
      <p:pic>
        <p:nvPicPr>
          <p:cNvPr id="833" name="Google Shape;833;p32"/>
          <p:cNvPicPr preferRelativeResize="0"/>
          <p:nvPr/>
        </p:nvPicPr>
        <p:blipFill rotWithShape="1">
          <a:blip r:embed="rId4">
            <a:alphaModFix/>
          </a:blip>
          <a:srcRect b="53441" l="15768" r="69577" t="948"/>
          <a:stretch/>
        </p:blipFill>
        <p:spPr>
          <a:xfrm>
            <a:off x="2219750" y="1084825"/>
            <a:ext cx="2053674" cy="3595649"/>
          </a:xfrm>
          <a:prstGeom prst="rect">
            <a:avLst/>
          </a:prstGeom>
          <a:noFill/>
          <a:ln>
            <a:noFill/>
          </a:ln>
        </p:spPr>
      </p:pic>
      <p:sp>
        <p:nvSpPr>
          <p:cNvPr id="834" name="Google Shape;834;p32"/>
          <p:cNvSpPr txBox="1"/>
          <p:nvPr/>
        </p:nvSpPr>
        <p:spPr>
          <a:xfrm rot="-5400000">
            <a:off x="1370800" y="1720875"/>
            <a:ext cx="14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Old Version</a:t>
            </a:r>
            <a:endParaRPr>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33"/>
          <p:cNvSpPr txBox="1"/>
          <p:nvPr>
            <p:ph idx="4294967295" type="title"/>
          </p:nvPr>
        </p:nvSpPr>
        <p:spPr>
          <a:xfrm>
            <a:off x="3395025" y="142175"/>
            <a:ext cx="272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Prototype</a:t>
            </a:r>
            <a:endParaRPr/>
          </a:p>
        </p:txBody>
      </p:sp>
      <p:pic>
        <p:nvPicPr>
          <p:cNvPr id="840" name="Google Shape;840;p33"/>
          <p:cNvPicPr preferRelativeResize="0"/>
          <p:nvPr/>
        </p:nvPicPr>
        <p:blipFill>
          <a:blip r:embed="rId3">
            <a:alphaModFix/>
          </a:blip>
          <a:stretch>
            <a:fillRect/>
          </a:stretch>
        </p:blipFill>
        <p:spPr>
          <a:xfrm>
            <a:off x="5196375" y="979250"/>
            <a:ext cx="2603250" cy="3806799"/>
          </a:xfrm>
          <a:prstGeom prst="rect">
            <a:avLst/>
          </a:prstGeom>
          <a:noFill/>
          <a:ln>
            <a:noFill/>
          </a:ln>
        </p:spPr>
      </p:pic>
      <p:sp>
        <p:nvSpPr>
          <p:cNvPr id="841" name="Google Shape;841;p33"/>
          <p:cNvSpPr txBox="1"/>
          <p:nvPr/>
        </p:nvSpPr>
        <p:spPr>
          <a:xfrm rot="-5399136">
            <a:off x="4615450" y="1671121"/>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Updated</a:t>
            </a:r>
            <a:endParaRPr>
              <a:solidFill>
                <a:schemeClr val="dk1"/>
              </a:solidFill>
              <a:latin typeface="Roboto"/>
              <a:ea typeface="Roboto"/>
              <a:cs typeface="Roboto"/>
              <a:sym typeface="Roboto"/>
            </a:endParaRPr>
          </a:p>
        </p:txBody>
      </p:sp>
      <p:pic>
        <p:nvPicPr>
          <p:cNvPr id="842" name="Google Shape;842;p33"/>
          <p:cNvPicPr preferRelativeResize="0"/>
          <p:nvPr/>
        </p:nvPicPr>
        <p:blipFill rotWithShape="1">
          <a:blip r:embed="rId4">
            <a:alphaModFix/>
          </a:blip>
          <a:srcRect b="53441" l="15768" r="69577" t="948"/>
          <a:stretch/>
        </p:blipFill>
        <p:spPr>
          <a:xfrm>
            <a:off x="2219750" y="1084825"/>
            <a:ext cx="2053674" cy="3595649"/>
          </a:xfrm>
          <a:prstGeom prst="rect">
            <a:avLst/>
          </a:prstGeom>
          <a:noFill/>
          <a:ln>
            <a:noFill/>
          </a:ln>
        </p:spPr>
      </p:pic>
      <p:sp>
        <p:nvSpPr>
          <p:cNvPr id="843" name="Google Shape;843;p33"/>
          <p:cNvSpPr/>
          <p:nvPr/>
        </p:nvSpPr>
        <p:spPr>
          <a:xfrm>
            <a:off x="5318875" y="1184300"/>
            <a:ext cx="537600" cy="523500"/>
          </a:xfrm>
          <a:prstGeom prst="ellipse">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6951050" y="1853250"/>
            <a:ext cx="537600" cy="2213700"/>
          </a:xfrm>
          <a:prstGeom prst="ellipse">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a:off x="6585850" y="4066950"/>
            <a:ext cx="330300" cy="299100"/>
          </a:xfrm>
          <a:prstGeom prst="ellipse">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txBox="1"/>
          <p:nvPr/>
        </p:nvSpPr>
        <p:spPr>
          <a:xfrm rot="-5400000">
            <a:off x="1370800" y="1720875"/>
            <a:ext cx="14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Old Version</a:t>
            </a:r>
            <a:endParaRPr>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